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2" r:id="rId4"/>
  </p:sldMasterIdLst>
  <p:notesMasterIdLst>
    <p:notesMasterId r:id="rId26"/>
  </p:notesMasterIdLst>
  <p:handoutMasterIdLst>
    <p:handoutMasterId r:id="rId27"/>
  </p:handoutMasterIdLst>
  <p:sldIdLst>
    <p:sldId id="288" r:id="rId5"/>
    <p:sldId id="307" r:id="rId6"/>
    <p:sldId id="313" r:id="rId7"/>
    <p:sldId id="309" r:id="rId8"/>
    <p:sldId id="318" r:id="rId9"/>
    <p:sldId id="319" r:id="rId10"/>
    <p:sldId id="322" r:id="rId11"/>
    <p:sldId id="310" r:id="rId12"/>
    <p:sldId id="326" r:id="rId13"/>
    <p:sldId id="316" r:id="rId14"/>
    <p:sldId id="330" r:id="rId15"/>
    <p:sldId id="329" r:id="rId16"/>
    <p:sldId id="328" r:id="rId17"/>
    <p:sldId id="331" r:id="rId18"/>
    <p:sldId id="336" r:id="rId19"/>
    <p:sldId id="334" r:id="rId20"/>
    <p:sldId id="332" r:id="rId21"/>
    <p:sldId id="333" r:id="rId22"/>
    <p:sldId id="335" r:id="rId23"/>
    <p:sldId id="324" r:id="rId24"/>
    <p:sldId id="325" r:id="rId25"/>
  </p:sldIdLst>
  <p:sldSz cx="12198350" cy="6858000"/>
  <p:notesSz cx="6858000" cy="9144000"/>
  <p:defaultTextStyle>
    <a:defPPr>
      <a:defRPr lang="de-DE"/>
    </a:defPPr>
    <a:lvl1pPr marL="0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68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535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303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71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838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606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373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141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B09B8A-CC7C-4DBB-AB72-3283D0A18EC0}" v="5" dt="2022-06-08T06:31:04.471"/>
    <p1510:client id="{5B74467F-B688-457A-A700-86785489D81F}" v="137" dt="2022-06-07T13:09:25.118"/>
    <p1510:client id="{E5A030CB-9A0C-46C9-A0DE-2967E5B547F2}" v="461" dt="2022-06-07T12:40:25.168"/>
  </p1510:revLst>
</p1510:revInfo>
</file>

<file path=ppt/tableStyles.xml><?xml version="1.0" encoding="utf-8"?>
<a:tblStyleLst xmlns:a="http://schemas.openxmlformats.org/drawingml/2006/main" def="{CA20E951-F767-40FB-8981-BDCADE0C3650}">
  <a:tblStyle styleId="{CA20E951-F767-40FB-8981-BDCADE0C3650}" styleName="OST Tabelle">
    <a:wholeTbl>
      <a:tcTxStyle>
        <a:fontRef idx="minor">
          <a:prstClr val="black"/>
        </a:fontRef>
        <a:schemeClr val="dk1"/>
      </a:tcTxStyle>
      <a:tcStyle>
        <a:tcBdr>
          <a:left>
            <a:ln w="28575" cmpd="sng">
              <a:solidFill>
                <a:srgbClr val="56276D"/>
              </a:solidFill>
            </a:ln>
          </a:left>
          <a:right>
            <a:ln w="28575" cmpd="sng">
              <a:solidFill>
                <a:srgbClr val="56276D"/>
              </a:solidFill>
            </a:ln>
          </a:right>
          <a:top>
            <a:ln w="28575" cmpd="sng">
              <a:solidFill>
                <a:srgbClr val="56276D"/>
              </a:solidFill>
            </a:ln>
          </a:top>
          <a:bottom>
            <a:ln w="28575" cmpd="sng">
              <a:solidFill>
                <a:srgbClr val="56276D"/>
              </a:solidFill>
            </a:ln>
          </a:bottom>
          <a:insideH>
            <a:ln w="28575" cmpd="sng">
              <a:solidFill>
                <a:srgbClr val="56276D"/>
              </a:solidFill>
            </a:ln>
          </a:insideH>
          <a:insideV>
            <a:ln w="28575" cmpd="sng">
              <a:solidFill>
                <a:srgbClr val="56276D"/>
              </a:solidFill>
            </a:ln>
          </a:insideV>
        </a:tcBdr>
        <a:fill>
          <a:noFill/>
        </a:fill>
      </a:tcStyle>
    </a:wholeTbl>
    <a:firstCol>
      <a:tcTxStyle b="on">
        <a:fontRef idx="minor"/>
        <a:srgbClr val="000000"/>
      </a:tcTxStyle>
      <a:tcStyle>
        <a:tcBdr/>
        <a:fill>
          <a:noFill/>
        </a:fill>
      </a:tcStyle>
    </a:firstCol>
    <a:firstRow>
      <a:tcTxStyle b="on">
        <a:fontRef idx="minor"/>
        <a:srgbClr val="000000"/>
      </a:tcTxStyle>
      <a:tcStyle>
        <a:tcBdr/>
        <a:fill>
          <a:noFill/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erry Schwaller" userId="ff745904-e224-4b1f-b28e-a99bd5657c6c" providerId="ADAL" clId="{5B74467F-B688-457A-A700-86785489D81F}"/>
    <pc:docChg chg="undo custSel addSld delSld modSld addSection delSection modSection">
      <pc:chgData name="Thierry Schwaller" userId="ff745904-e224-4b1f-b28e-a99bd5657c6c" providerId="ADAL" clId="{5B74467F-B688-457A-A700-86785489D81F}" dt="2022-06-07T13:09:26.092" v="838" actId="478"/>
      <pc:docMkLst>
        <pc:docMk/>
      </pc:docMkLst>
      <pc:sldChg chg="modSp mod">
        <pc:chgData name="Thierry Schwaller" userId="ff745904-e224-4b1f-b28e-a99bd5657c6c" providerId="ADAL" clId="{5B74467F-B688-457A-A700-86785489D81F}" dt="2022-06-07T09:37:15.344" v="573" actId="108"/>
        <pc:sldMkLst>
          <pc:docMk/>
          <pc:sldMk cId="3748484403" sldId="310"/>
        </pc:sldMkLst>
        <pc:spChg chg="mod">
          <ac:chgData name="Thierry Schwaller" userId="ff745904-e224-4b1f-b28e-a99bd5657c6c" providerId="ADAL" clId="{5B74467F-B688-457A-A700-86785489D81F}" dt="2022-06-07T09:37:15.344" v="573" actId="108"/>
          <ac:spMkLst>
            <pc:docMk/>
            <pc:sldMk cId="3748484403" sldId="310"/>
            <ac:spMk id="3" creationId="{199811D9-B01C-EC47-B4B5-FFA25E51D940}"/>
          </ac:spMkLst>
        </pc:spChg>
      </pc:sldChg>
      <pc:sldChg chg="modSp mod">
        <pc:chgData name="Thierry Schwaller" userId="ff745904-e224-4b1f-b28e-a99bd5657c6c" providerId="ADAL" clId="{5B74467F-B688-457A-A700-86785489D81F}" dt="2022-06-07T08:16:12.712" v="290" actId="20577"/>
        <pc:sldMkLst>
          <pc:docMk/>
          <pc:sldMk cId="4092783829" sldId="313"/>
        </pc:sldMkLst>
        <pc:spChg chg="mod">
          <ac:chgData name="Thierry Schwaller" userId="ff745904-e224-4b1f-b28e-a99bd5657c6c" providerId="ADAL" clId="{5B74467F-B688-457A-A700-86785489D81F}" dt="2022-06-07T08:16:12.712" v="290" actId="20577"/>
          <ac:spMkLst>
            <pc:docMk/>
            <pc:sldMk cId="4092783829" sldId="313"/>
            <ac:spMk id="5" creationId="{199B6F1D-AFCB-7982-9CDE-92725B5CBBE8}"/>
          </ac:spMkLst>
        </pc:spChg>
      </pc:sldChg>
      <pc:sldChg chg="addSp delSp modSp del mod modClrScheme delAnim modAnim chgLayout">
        <pc:chgData name="Thierry Schwaller" userId="ff745904-e224-4b1f-b28e-a99bd5657c6c" providerId="ADAL" clId="{5B74467F-B688-457A-A700-86785489D81F}" dt="2022-06-07T08:59:44.262" v="295" actId="47"/>
        <pc:sldMkLst>
          <pc:docMk/>
          <pc:sldMk cId="1999510966" sldId="315"/>
        </pc:sldMkLst>
        <pc:spChg chg="mod">
          <ac:chgData name="Thierry Schwaller" userId="ff745904-e224-4b1f-b28e-a99bd5657c6c" providerId="ADAL" clId="{5B74467F-B688-457A-A700-86785489D81F}" dt="2022-06-07T08:59:33.440" v="293" actId="26606"/>
          <ac:spMkLst>
            <pc:docMk/>
            <pc:sldMk cId="1999510966" sldId="315"/>
            <ac:spMk id="2" creationId="{261FE6B3-C32C-012A-0353-302FF4CA74C2}"/>
          </ac:spMkLst>
        </pc:spChg>
        <pc:spChg chg="mod">
          <ac:chgData name="Thierry Schwaller" userId="ff745904-e224-4b1f-b28e-a99bd5657c6c" providerId="ADAL" clId="{5B74467F-B688-457A-A700-86785489D81F}" dt="2022-06-07T08:59:33.440" v="293" actId="26606"/>
          <ac:spMkLst>
            <pc:docMk/>
            <pc:sldMk cId="1999510966" sldId="315"/>
            <ac:spMk id="3" creationId="{199811D9-B01C-EC47-B4B5-FFA25E51D940}"/>
          </ac:spMkLst>
        </pc:spChg>
        <pc:spChg chg="mod ord">
          <ac:chgData name="Thierry Schwaller" userId="ff745904-e224-4b1f-b28e-a99bd5657c6c" providerId="ADAL" clId="{5B74467F-B688-457A-A700-86785489D81F}" dt="2022-06-07T08:59:33.440" v="293" actId="26606"/>
          <ac:spMkLst>
            <pc:docMk/>
            <pc:sldMk cId="1999510966" sldId="315"/>
            <ac:spMk id="4" creationId="{0F48C884-B246-678C-B490-A84046854D69}"/>
          </ac:spMkLst>
        </pc:spChg>
        <pc:spChg chg="mod">
          <ac:chgData name="Thierry Schwaller" userId="ff745904-e224-4b1f-b28e-a99bd5657c6c" providerId="ADAL" clId="{5B74467F-B688-457A-A700-86785489D81F}" dt="2022-06-07T08:59:33.440" v="293" actId="26606"/>
          <ac:spMkLst>
            <pc:docMk/>
            <pc:sldMk cId="1999510966" sldId="315"/>
            <ac:spMk id="5" creationId="{FAE8F7D2-CF7E-95A8-3BB7-294CF12ADFE8}"/>
          </ac:spMkLst>
        </pc:spChg>
        <pc:spChg chg="mod">
          <ac:chgData name="Thierry Schwaller" userId="ff745904-e224-4b1f-b28e-a99bd5657c6c" providerId="ADAL" clId="{5B74467F-B688-457A-A700-86785489D81F}" dt="2022-06-07T08:59:33.440" v="293" actId="26606"/>
          <ac:spMkLst>
            <pc:docMk/>
            <pc:sldMk cId="1999510966" sldId="315"/>
            <ac:spMk id="6" creationId="{15B2955F-BE5E-39C7-B56C-67AA0B844683}"/>
          </ac:spMkLst>
        </pc:spChg>
        <pc:spChg chg="mod">
          <ac:chgData name="Thierry Schwaller" userId="ff745904-e224-4b1f-b28e-a99bd5657c6c" providerId="ADAL" clId="{5B74467F-B688-457A-A700-86785489D81F}" dt="2022-06-07T08:59:33.440" v="293" actId="26606"/>
          <ac:spMkLst>
            <pc:docMk/>
            <pc:sldMk cId="1999510966" sldId="315"/>
            <ac:spMk id="7" creationId="{105D481D-7175-709A-3F20-AA9F646EF620}"/>
          </ac:spMkLst>
        </pc:spChg>
        <pc:spChg chg="add mod">
          <ac:chgData name="Thierry Schwaller" userId="ff745904-e224-4b1f-b28e-a99bd5657c6c" providerId="ADAL" clId="{5B74467F-B688-457A-A700-86785489D81F}" dt="2022-06-07T08:59:33.440" v="293" actId="26606"/>
          <ac:spMkLst>
            <pc:docMk/>
            <pc:sldMk cId="1999510966" sldId="315"/>
            <ac:spMk id="12" creationId="{9CDFA2BD-B018-D19D-CD4E-9324107A409C}"/>
          </ac:spMkLst>
        </pc:spChg>
        <pc:spChg chg="add mod">
          <ac:chgData name="Thierry Schwaller" userId="ff745904-e224-4b1f-b28e-a99bd5657c6c" providerId="ADAL" clId="{5B74467F-B688-457A-A700-86785489D81F}" dt="2022-06-07T08:59:33.440" v="293" actId="26606"/>
          <ac:spMkLst>
            <pc:docMk/>
            <pc:sldMk cId="1999510966" sldId="315"/>
            <ac:spMk id="14" creationId="{760DA5A6-B658-CEE9-9ACD-E21891894F8A}"/>
          </ac:spMkLst>
        </pc:spChg>
        <pc:spChg chg="add mod">
          <ac:chgData name="Thierry Schwaller" userId="ff745904-e224-4b1f-b28e-a99bd5657c6c" providerId="ADAL" clId="{5B74467F-B688-457A-A700-86785489D81F}" dt="2022-06-07T08:59:38.852" v="294" actId="1076"/>
          <ac:spMkLst>
            <pc:docMk/>
            <pc:sldMk cId="1999510966" sldId="315"/>
            <ac:spMk id="16" creationId="{EB38FE39-1FAF-B024-FB55-34B780E16C57}"/>
          </ac:spMkLst>
        </pc:spChg>
        <pc:picChg chg="add del mod modCrop">
          <ac:chgData name="Thierry Schwaller" userId="ff745904-e224-4b1f-b28e-a99bd5657c6c" providerId="ADAL" clId="{5B74467F-B688-457A-A700-86785489D81F}" dt="2022-06-07T08:53:39.246" v="292" actId="478"/>
          <ac:picMkLst>
            <pc:docMk/>
            <pc:sldMk cId="1999510966" sldId="315"/>
            <ac:picMk id="8" creationId="{9DDF5D63-73DF-4377-942C-6870B9A0B397}"/>
          </ac:picMkLst>
        </pc:picChg>
      </pc:sldChg>
      <pc:sldChg chg="modSp mod">
        <pc:chgData name="Thierry Schwaller" userId="ff745904-e224-4b1f-b28e-a99bd5657c6c" providerId="ADAL" clId="{5B74467F-B688-457A-A700-86785489D81F}" dt="2022-06-07T06:43:28.261" v="0" actId="1036"/>
        <pc:sldMkLst>
          <pc:docMk/>
          <pc:sldMk cId="4237895217" sldId="318"/>
        </pc:sldMkLst>
        <pc:picChg chg="mod">
          <ac:chgData name="Thierry Schwaller" userId="ff745904-e224-4b1f-b28e-a99bd5657c6c" providerId="ADAL" clId="{5B74467F-B688-457A-A700-86785489D81F}" dt="2022-06-07T06:43:28.261" v="0" actId="1036"/>
          <ac:picMkLst>
            <pc:docMk/>
            <pc:sldMk cId="4237895217" sldId="318"/>
            <ac:picMk id="9" creationId="{EBECEC06-8605-4F11-BE5E-B8733E76D475}"/>
          </ac:picMkLst>
        </pc:picChg>
      </pc:sldChg>
      <pc:sldChg chg="addSp delSp modSp new mod modClrScheme chgLayout">
        <pc:chgData name="Thierry Schwaller" userId="ff745904-e224-4b1f-b28e-a99bd5657c6c" providerId="ADAL" clId="{5B74467F-B688-457A-A700-86785489D81F}" dt="2022-06-07T08:13:58.086" v="184" actId="26606"/>
        <pc:sldMkLst>
          <pc:docMk/>
          <pc:sldMk cId="2926576361" sldId="323"/>
        </pc:sldMkLst>
        <pc:spChg chg="mod ord">
          <ac:chgData name="Thierry Schwaller" userId="ff745904-e224-4b1f-b28e-a99bd5657c6c" providerId="ADAL" clId="{5B74467F-B688-457A-A700-86785489D81F}" dt="2022-06-07T08:13:58.086" v="184" actId="26606"/>
          <ac:spMkLst>
            <pc:docMk/>
            <pc:sldMk cId="2926576361" sldId="323"/>
            <ac:spMk id="2" creationId="{33B0C3C8-61C8-4BEC-B290-8C53DD501001}"/>
          </ac:spMkLst>
        </pc:spChg>
        <pc:spChg chg="add del">
          <ac:chgData name="Thierry Schwaller" userId="ff745904-e224-4b1f-b28e-a99bd5657c6c" providerId="ADAL" clId="{5B74467F-B688-457A-A700-86785489D81F}" dt="2022-06-07T08:13:58.086" v="184" actId="26606"/>
          <ac:spMkLst>
            <pc:docMk/>
            <pc:sldMk cId="2926576361" sldId="323"/>
            <ac:spMk id="3" creationId="{16EBFD5D-5291-4595-BCF3-09E9D9EBB824}"/>
          </ac:spMkLst>
        </pc:spChg>
        <pc:spChg chg="mod ord">
          <ac:chgData name="Thierry Schwaller" userId="ff745904-e224-4b1f-b28e-a99bd5657c6c" providerId="ADAL" clId="{5B74467F-B688-457A-A700-86785489D81F}" dt="2022-06-07T08:13:58.086" v="184" actId="26606"/>
          <ac:spMkLst>
            <pc:docMk/>
            <pc:sldMk cId="2926576361" sldId="323"/>
            <ac:spMk id="4" creationId="{90C78367-E679-4DFC-A4DC-2F49387528BA}"/>
          </ac:spMkLst>
        </pc:spChg>
        <pc:spChg chg="mod">
          <ac:chgData name="Thierry Schwaller" userId="ff745904-e224-4b1f-b28e-a99bd5657c6c" providerId="ADAL" clId="{5B74467F-B688-457A-A700-86785489D81F}" dt="2022-06-07T08:13:58.086" v="184" actId="26606"/>
          <ac:spMkLst>
            <pc:docMk/>
            <pc:sldMk cId="2926576361" sldId="323"/>
            <ac:spMk id="5" creationId="{9214CAB8-2137-453B-A086-5B030004457A}"/>
          </ac:spMkLst>
        </pc:spChg>
        <pc:spChg chg="mod">
          <ac:chgData name="Thierry Schwaller" userId="ff745904-e224-4b1f-b28e-a99bd5657c6c" providerId="ADAL" clId="{5B74467F-B688-457A-A700-86785489D81F}" dt="2022-06-07T08:13:58.086" v="184" actId="26606"/>
          <ac:spMkLst>
            <pc:docMk/>
            <pc:sldMk cId="2926576361" sldId="323"/>
            <ac:spMk id="6" creationId="{EBDAAF62-DB30-44C8-AB2E-8076A7A0A991}"/>
          </ac:spMkLst>
        </pc:spChg>
        <pc:spChg chg="mod modVis">
          <ac:chgData name="Thierry Schwaller" userId="ff745904-e224-4b1f-b28e-a99bd5657c6c" providerId="ADAL" clId="{5B74467F-B688-457A-A700-86785489D81F}" dt="2022-06-07T08:13:58.086" v="184" actId="26606"/>
          <ac:spMkLst>
            <pc:docMk/>
            <pc:sldMk cId="2926576361" sldId="323"/>
            <ac:spMk id="7" creationId="{D40D613E-5D4B-4EFD-BBEE-45C9F890F5B9}"/>
          </ac:spMkLst>
        </pc:spChg>
        <pc:spChg chg="add del mod">
          <ac:chgData name="Thierry Schwaller" userId="ff745904-e224-4b1f-b28e-a99bd5657c6c" providerId="ADAL" clId="{5B74467F-B688-457A-A700-86785489D81F}" dt="2022-06-07T08:13:58.082" v="183" actId="26606"/>
          <ac:spMkLst>
            <pc:docMk/>
            <pc:sldMk cId="2926576361" sldId="323"/>
            <ac:spMk id="13" creationId="{073646A4-884F-AC6D-A470-753F9F6629CD}"/>
          </ac:spMkLst>
        </pc:spChg>
        <pc:spChg chg="add del mod">
          <ac:chgData name="Thierry Schwaller" userId="ff745904-e224-4b1f-b28e-a99bd5657c6c" providerId="ADAL" clId="{5B74467F-B688-457A-A700-86785489D81F}" dt="2022-06-07T08:13:58.082" v="183" actId="26606"/>
          <ac:spMkLst>
            <pc:docMk/>
            <pc:sldMk cId="2926576361" sldId="323"/>
            <ac:spMk id="15" creationId="{27C50A87-11F0-6A46-E586-EF9F0BCED1BC}"/>
          </ac:spMkLst>
        </pc:spChg>
        <pc:picChg chg="add del">
          <ac:chgData name="Thierry Schwaller" userId="ff745904-e224-4b1f-b28e-a99bd5657c6c" providerId="ADAL" clId="{5B74467F-B688-457A-A700-86785489D81F}" dt="2022-06-07T08:13:55.834" v="181" actId="26606"/>
          <ac:picMkLst>
            <pc:docMk/>
            <pc:sldMk cId="2926576361" sldId="323"/>
            <ac:picMk id="9" creationId="{ED96EDE9-1FE8-99A6-45D2-71EF63CEED26}"/>
          </ac:picMkLst>
        </pc:picChg>
        <pc:picChg chg="add del">
          <ac:chgData name="Thierry Schwaller" userId="ff745904-e224-4b1f-b28e-a99bd5657c6c" providerId="ADAL" clId="{5B74467F-B688-457A-A700-86785489D81F}" dt="2022-06-07T08:13:58.082" v="183" actId="26606"/>
          <ac:picMkLst>
            <pc:docMk/>
            <pc:sldMk cId="2926576361" sldId="323"/>
            <ac:picMk id="11" creationId="{F496E1C7-9FDD-BE92-E2EE-CA3FADE837CC}"/>
          </ac:picMkLst>
        </pc:picChg>
      </pc:sldChg>
      <pc:sldChg chg="modSp add mod">
        <pc:chgData name="Thierry Schwaller" userId="ff745904-e224-4b1f-b28e-a99bd5657c6c" providerId="ADAL" clId="{5B74467F-B688-457A-A700-86785489D81F}" dt="2022-06-07T07:51:03.520" v="75" actId="20577"/>
        <pc:sldMkLst>
          <pc:docMk/>
          <pc:sldMk cId="2229689196" sldId="324"/>
        </pc:sldMkLst>
        <pc:spChg chg="mod">
          <ac:chgData name="Thierry Schwaller" userId="ff745904-e224-4b1f-b28e-a99bd5657c6c" providerId="ADAL" clId="{5B74467F-B688-457A-A700-86785489D81F}" dt="2022-06-07T07:51:03.520" v="75" actId="20577"/>
          <ac:spMkLst>
            <pc:docMk/>
            <pc:sldMk cId="2229689196" sldId="324"/>
            <ac:spMk id="2" creationId="{33B0C3C8-61C8-4BEC-B290-8C53DD501001}"/>
          </ac:spMkLst>
        </pc:spChg>
      </pc:sldChg>
      <pc:sldChg chg="modSp add mod">
        <pc:chgData name="Thierry Schwaller" userId="ff745904-e224-4b1f-b28e-a99bd5657c6c" providerId="ADAL" clId="{5B74467F-B688-457A-A700-86785489D81F}" dt="2022-06-07T07:51:31.887" v="109" actId="20577"/>
        <pc:sldMkLst>
          <pc:docMk/>
          <pc:sldMk cId="2044378666" sldId="325"/>
        </pc:sldMkLst>
        <pc:spChg chg="mod">
          <ac:chgData name="Thierry Schwaller" userId="ff745904-e224-4b1f-b28e-a99bd5657c6c" providerId="ADAL" clId="{5B74467F-B688-457A-A700-86785489D81F}" dt="2022-06-07T07:51:31.887" v="109" actId="20577"/>
          <ac:spMkLst>
            <pc:docMk/>
            <pc:sldMk cId="2044378666" sldId="325"/>
            <ac:spMk id="2" creationId="{33B0C3C8-61C8-4BEC-B290-8C53DD501001}"/>
          </ac:spMkLst>
        </pc:spChg>
      </pc:sldChg>
      <pc:sldChg chg="addSp delSp modSp new del mod modClrScheme delAnim modAnim chgLayout">
        <pc:chgData name="Thierry Schwaller" userId="ff745904-e224-4b1f-b28e-a99bd5657c6c" providerId="ADAL" clId="{5B74467F-B688-457A-A700-86785489D81F}" dt="2022-06-07T08:16:24.090" v="291" actId="47"/>
        <pc:sldMkLst>
          <pc:docMk/>
          <pc:sldMk cId="77786889" sldId="326"/>
        </pc:sldMkLst>
        <pc:spChg chg="del">
          <ac:chgData name="Thierry Schwaller" userId="ff745904-e224-4b1f-b28e-a99bd5657c6c" providerId="ADAL" clId="{5B74467F-B688-457A-A700-86785489D81F}" dt="2022-06-07T07:52:55.929" v="111" actId="26606"/>
          <ac:spMkLst>
            <pc:docMk/>
            <pc:sldMk cId="77786889" sldId="326"/>
            <ac:spMk id="2" creationId="{BBB5A242-6BFC-4E5F-B39B-E849A9F89865}"/>
          </ac:spMkLst>
        </pc:spChg>
        <pc:spChg chg="del">
          <ac:chgData name="Thierry Schwaller" userId="ff745904-e224-4b1f-b28e-a99bd5657c6c" providerId="ADAL" clId="{5B74467F-B688-457A-A700-86785489D81F}" dt="2022-06-07T07:52:55.929" v="111" actId="26606"/>
          <ac:spMkLst>
            <pc:docMk/>
            <pc:sldMk cId="77786889" sldId="326"/>
            <ac:spMk id="3" creationId="{E14E1C75-62A9-4641-9BC0-54B6C7AF0DA9}"/>
          </ac:spMkLst>
        </pc:spChg>
        <pc:spChg chg="del">
          <ac:chgData name="Thierry Schwaller" userId="ff745904-e224-4b1f-b28e-a99bd5657c6c" providerId="ADAL" clId="{5B74467F-B688-457A-A700-86785489D81F}" dt="2022-06-07T07:52:55.929" v="111" actId="26606"/>
          <ac:spMkLst>
            <pc:docMk/>
            <pc:sldMk cId="77786889" sldId="326"/>
            <ac:spMk id="4" creationId="{4FF6E5A3-27A2-4BDB-863F-F26017A6ADE0}"/>
          </ac:spMkLst>
        </pc:spChg>
        <pc:spChg chg="del">
          <ac:chgData name="Thierry Schwaller" userId="ff745904-e224-4b1f-b28e-a99bd5657c6c" providerId="ADAL" clId="{5B74467F-B688-457A-A700-86785489D81F}" dt="2022-06-07T07:52:55.929" v="111" actId="26606"/>
          <ac:spMkLst>
            <pc:docMk/>
            <pc:sldMk cId="77786889" sldId="326"/>
            <ac:spMk id="5" creationId="{3DF3FBCA-7F18-4EC9-9277-E7C420D1DCF9}"/>
          </ac:spMkLst>
        </pc:spChg>
        <pc:spChg chg="mod">
          <ac:chgData name="Thierry Schwaller" userId="ff745904-e224-4b1f-b28e-a99bd5657c6c" providerId="ADAL" clId="{5B74467F-B688-457A-A700-86785489D81F}" dt="2022-06-07T07:55:44.977" v="124" actId="26606"/>
          <ac:spMkLst>
            <pc:docMk/>
            <pc:sldMk cId="77786889" sldId="326"/>
            <ac:spMk id="6" creationId="{32AD1EF9-DC5E-45CD-A07C-F9B0CD62FA97}"/>
          </ac:spMkLst>
        </pc:spChg>
        <pc:spChg chg="mod">
          <ac:chgData name="Thierry Schwaller" userId="ff745904-e224-4b1f-b28e-a99bd5657c6c" providerId="ADAL" clId="{5B74467F-B688-457A-A700-86785489D81F}" dt="2022-06-07T07:55:44.977" v="124" actId="26606"/>
          <ac:spMkLst>
            <pc:docMk/>
            <pc:sldMk cId="77786889" sldId="326"/>
            <ac:spMk id="7" creationId="{82023571-0847-4113-9AA3-1A740F5C195D}"/>
          </ac:spMkLst>
        </pc:spChg>
        <pc:spChg chg="mod">
          <ac:chgData name="Thierry Schwaller" userId="ff745904-e224-4b1f-b28e-a99bd5657c6c" providerId="ADAL" clId="{5B74467F-B688-457A-A700-86785489D81F}" dt="2022-06-07T07:55:44.977" v="124" actId="26606"/>
          <ac:spMkLst>
            <pc:docMk/>
            <pc:sldMk cId="77786889" sldId="326"/>
            <ac:spMk id="8" creationId="{B6AB5A45-CA08-4AB8-809D-AFB3915C7A0B}"/>
          </ac:spMkLst>
        </pc:spChg>
        <pc:spChg chg="add mod">
          <ac:chgData name="Thierry Schwaller" userId="ff745904-e224-4b1f-b28e-a99bd5657c6c" providerId="ADAL" clId="{5B74467F-B688-457A-A700-86785489D81F}" dt="2022-06-07T07:55:48.292" v="126" actId="478"/>
          <ac:spMkLst>
            <pc:docMk/>
            <pc:sldMk cId="77786889" sldId="326"/>
            <ac:spMk id="11" creationId="{7ED23474-FC2A-4EB1-AE6A-7C476E9D6579}"/>
          </ac:spMkLst>
        </pc:spChg>
        <pc:spChg chg="add del mod">
          <ac:chgData name="Thierry Schwaller" userId="ff745904-e224-4b1f-b28e-a99bd5657c6c" providerId="ADAL" clId="{5B74467F-B688-457A-A700-86785489D81F}" dt="2022-06-07T07:55:44.977" v="124" actId="26606"/>
          <ac:spMkLst>
            <pc:docMk/>
            <pc:sldMk cId="77786889" sldId="326"/>
            <ac:spMk id="13" creationId="{F52264C5-DED3-1B44-3645-8BFEFADFEFB9}"/>
          </ac:spMkLst>
        </pc:spChg>
        <pc:spChg chg="add del mod">
          <ac:chgData name="Thierry Schwaller" userId="ff745904-e224-4b1f-b28e-a99bd5657c6c" providerId="ADAL" clId="{5B74467F-B688-457A-A700-86785489D81F}" dt="2022-06-07T07:53:06.417" v="113"/>
          <ac:spMkLst>
            <pc:docMk/>
            <pc:sldMk cId="77786889" sldId="326"/>
            <ac:spMk id="15" creationId="{A1572FE6-D114-69A2-D057-B8661C4D5C96}"/>
          </ac:spMkLst>
        </pc:spChg>
        <pc:spChg chg="add del mod">
          <ac:chgData name="Thierry Schwaller" userId="ff745904-e224-4b1f-b28e-a99bd5657c6c" providerId="ADAL" clId="{5B74467F-B688-457A-A700-86785489D81F}" dt="2022-06-07T07:55:44.977" v="124" actId="26606"/>
          <ac:spMkLst>
            <pc:docMk/>
            <pc:sldMk cId="77786889" sldId="326"/>
            <ac:spMk id="17" creationId="{B83AED3E-E0BA-409B-D8E2-B4B3B1140C09}"/>
          </ac:spMkLst>
        </pc:spChg>
        <pc:spChg chg="add mod">
          <ac:chgData name="Thierry Schwaller" userId="ff745904-e224-4b1f-b28e-a99bd5657c6c" providerId="ADAL" clId="{5B74467F-B688-457A-A700-86785489D81F}" dt="2022-06-07T07:55:44.977" v="124" actId="26606"/>
          <ac:spMkLst>
            <pc:docMk/>
            <pc:sldMk cId="77786889" sldId="326"/>
            <ac:spMk id="22" creationId="{9EA2C63F-FCC9-2B1F-8D48-1B5D913D501C}"/>
          </ac:spMkLst>
        </pc:spChg>
        <pc:spChg chg="add mod">
          <ac:chgData name="Thierry Schwaller" userId="ff745904-e224-4b1f-b28e-a99bd5657c6c" providerId="ADAL" clId="{5B74467F-B688-457A-A700-86785489D81F}" dt="2022-06-07T07:55:45.156" v="125" actId="27636"/>
          <ac:spMkLst>
            <pc:docMk/>
            <pc:sldMk cId="77786889" sldId="326"/>
            <ac:spMk id="24" creationId="{0EAB4FD3-1952-8677-C33E-85DC91884629}"/>
          </ac:spMkLst>
        </pc:spChg>
        <pc:spChg chg="add mod">
          <ac:chgData name="Thierry Schwaller" userId="ff745904-e224-4b1f-b28e-a99bd5657c6c" providerId="ADAL" clId="{5B74467F-B688-457A-A700-86785489D81F}" dt="2022-06-07T07:55:44.977" v="124" actId="26606"/>
          <ac:spMkLst>
            <pc:docMk/>
            <pc:sldMk cId="77786889" sldId="326"/>
            <ac:spMk id="26" creationId="{5DAAB929-584B-EF66-7071-0E0DD926FD51}"/>
          </ac:spMkLst>
        </pc:spChg>
        <pc:picChg chg="add del mod modCrop">
          <ac:chgData name="Thierry Schwaller" userId="ff745904-e224-4b1f-b28e-a99bd5657c6c" providerId="ADAL" clId="{5B74467F-B688-457A-A700-86785489D81F}" dt="2022-06-07T07:55:48.292" v="126" actId="478"/>
          <ac:picMkLst>
            <pc:docMk/>
            <pc:sldMk cId="77786889" sldId="326"/>
            <ac:picMk id="9" creationId="{A1FD8450-E86D-460E-98F3-2EEC663190D3}"/>
          </ac:picMkLst>
        </pc:picChg>
      </pc:sldChg>
      <pc:sldChg chg="addSp delSp modSp new mod modClrScheme chgLayout">
        <pc:chgData name="Thierry Schwaller" userId="ff745904-e224-4b1f-b28e-a99bd5657c6c" providerId="ADAL" clId="{5B74467F-B688-457A-A700-86785489D81F}" dt="2022-06-07T09:42:46.369" v="820" actId="20577"/>
        <pc:sldMkLst>
          <pc:docMk/>
          <pc:sldMk cId="1230315864" sldId="326"/>
        </pc:sldMkLst>
        <pc:spChg chg="del">
          <ac:chgData name="Thierry Schwaller" userId="ff745904-e224-4b1f-b28e-a99bd5657c6c" providerId="ADAL" clId="{5B74467F-B688-457A-A700-86785489D81F}" dt="2022-06-07T08:59:50.128" v="297" actId="26606"/>
          <ac:spMkLst>
            <pc:docMk/>
            <pc:sldMk cId="1230315864" sldId="326"/>
            <ac:spMk id="2" creationId="{B04EC8F1-86DA-4C29-8CEE-D86CE5E37D90}"/>
          </ac:spMkLst>
        </pc:spChg>
        <pc:spChg chg="del">
          <ac:chgData name="Thierry Schwaller" userId="ff745904-e224-4b1f-b28e-a99bd5657c6c" providerId="ADAL" clId="{5B74467F-B688-457A-A700-86785489D81F}" dt="2022-06-07T08:59:50.128" v="297" actId="26606"/>
          <ac:spMkLst>
            <pc:docMk/>
            <pc:sldMk cId="1230315864" sldId="326"/>
            <ac:spMk id="3" creationId="{B5CF245F-BBEB-420E-89BA-168E85A37FB8}"/>
          </ac:spMkLst>
        </pc:spChg>
        <pc:spChg chg="del">
          <ac:chgData name="Thierry Schwaller" userId="ff745904-e224-4b1f-b28e-a99bd5657c6c" providerId="ADAL" clId="{5B74467F-B688-457A-A700-86785489D81F}" dt="2022-06-07T08:59:50.128" v="297" actId="26606"/>
          <ac:spMkLst>
            <pc:docMk/>
            <pc:sldMk cId="1230315864" sldId="326"/>
            <ac:spMk id="4" creationId="{6B098BCD-BE33-4788-88B1-096C32A8A1C0}"/>
          </ac:spMkLst>
        </pc:spChg>
        <pc:spChg chg="mod">
          <ac:chgData name="Thierry Schwaller" userId="ff745904-e224-4b1f-b28e-a99bd5657c6c" providerId="ADAL" clId="{5B74467F-B688-457A-A700-86785489D81F}" dt="2022-06-07T08:59:50.128" v="297" actId="26606"/>
          <ac:spMkLst>
            <pc:docMk/>
            <pc:sldMk cId="1230315864" sldId="326"/>
            <ac:spMk id="5" creationId="{D3F97BBB-0C12-44AA-9335-9170F0D5F9B2}"/>
          </ac:spMkLst>
        </pc:spChg>
        <pc:spChg chg="mod">
          <ac:chgData name="Thierry Schwaller" userId="ff745904-e224-4b1f-b28e-a99bd5657c6c" providerId="ADAL" clId="{5B74467F-B688-457A-A700-86785489D81F}" dt="2022-06-07T08:59:50.128" v="297" actId="26606"/>
          <ac:spMkLst>
            <pc:docMk/>
            <pc:sldMk cId="1230315864" sldId="326"/>
            <ac:spMk id="6" creationId="{F04DF976-1669-4901-B787-8BB087580695}"/>
          </ac:spMkLst>
        </pc:spChg>
        <pc:spChg chg="mod">
          <ac:chgData name="Thierry Schwaller" userId="ff745904-e224-4b1f-b28e-a99bd5657c6c" providerId="ADAL" clId="{5B74467F-B688-457A-A700-86785489D81F}" dt="2022-06-07T08:59:50.128" v="297" actId="26606"/>
          <ac:spMkLst>
            <pc:docMk/>
            <pc:sldMk cId="1230315864" sldId="326"/>
            <ac:spMk id="7" creationId="{13FCCA57-0D65-438E-8F85-3D5D73363839}"/>
          </ac:spMkLst>
        </pc:spChg>
        <pc:spChg chg="add mod">
          <ac:chgData name="Thierry Schwaller" userId="ff745904-e224-4b1f-b28e-a99bd5657c6c" providerId="ADAL" clId="{5B74467F-B688-457A-A700-86785489D81F}" dt="2022-06-07T09:42:04.386" v="725" actId="20577"/>
          <ac:spMkLst>
            <pc:docMk/>
            <pc:sldMk cId="1230315864" sldId="326"/>
            <ac:spMk id="12" creationId="{53C6385D-D4A5-C99D-6F7D-398476D81D87}"/>
          </ac:spMkLst>
        </pc:spChg>
        <pc:spChg chg="add mod">
          <ac:chgData name="Thierry Schwaller" userId="ff745904-e224-4b1f-b28e-a99bd5657c6c" providerId="ADAL" clId="{5B74467F-B688-457A-A700-86785489D81F}" dt="2022-06-07T09:42:12.468" v="733" actId="20577"/>
          <ac:spMkLst>
            <pc:docMk/>
            <pc:sldMk cId="1230315864" sldId="326"/>
            <ac:spMk id="14" creationId="{B51D102B-FF4B-5D1F-C9A1-B81E94153A5A}"/>
          </ac:spMkLst>
        </pc:spChg>
        <pc:spChg chg="add mod">
          <ac:chgData name="Thierry Schwaller" userId="ff745904-e224-4b1f-b28e-a99bd5657c6c" providerId="ADAL" clId="{5B74467F-B688-457A-A700-86785489D81F}" dt="2022-06-07T09:00:10.963" v="311"/>
          <ac:spMkLst>
            <pc:docMk/>
            <pc:sldMk cId="1230315864" sldId="326"/>
            <ac:spMk id="16" creationId="{CD5E701B-0B7A-FD57-9DDD-37C2E25CCA95}"/>
          </ac:spMkLst>
        </pc:spChg>
        <pc:spChg chg="add mod">
          <ac:chgData name="Thierry Schwaller" userId="ff745904-e224-4b1f-b28e-a99bd5657c6c" providerId="ADAL" clId="{5B74467F-B688-457A-A700-86785489D81F}" dt="2022-06-07T09:00:27.947" v="341" actId="20577"/>
          <ac:spMkLst>
            <pc:docMk/>
            <pc:sldMk cId="1230315864" sldId="326"/>
            <ac:spMk id="18" creationId="{43D88851-504A-8CC9-5CE4-F8721F12B0CB}"/>
          </ac:spMkLst>
        </pc:spChg>
        <pc:spChg chg="add mod">
          <ac:chgData name="Thierry Schwaller" userId="ff745904-e224-4b1f-b28e-a99bd5657c6c" providerId="ADAL" clId="{5B74467F-B688-457A-A700-86785489D81F}" dt="2022-06-07T09:41:29.130" v="660" actId="20577"/>
          <ac:spMkLst>
            <pc:docMk/>
            <pc:sldMk cId="1230315864" sldId="326"/>
            <ac:spMk id="20" creationId="{81EB6376-F329-C611-DF2B-AF3CE2C46626}"/>
          </ac:spMkLst>
        </pc:spChg>
        <pc:spChg chg="add mod">
          <ac:chgData name="Thierry Schwaller" userId="ff745904-e224-4b1f-b28e-a99bd5657c6c" providerId="ADAL" clId="{5B74467F-B688-457A-A700-86785489D81F}" dt="2022-06-07T09:42:46.369" v="820" actId="20577"/>
          <ac:spMkLst>
            <pc:docMk/>
            <pc:sldMk cId="1230315864" sldId="326"/>
            <ac:spMk id="22" creationId="{6C98F6F2-5B67-AC95-AB1D-E5AC4DA34B0A}"/>
          </ac:spMkLst>
        </pc:spChg>
      </pc:sldChg>
      <pc:sldChg chg="addSp delSp modSp mod">
        <pc:chgData name="Thierry Schwaller" userId="ff745904-e224-4b1f-b28e-a99bd5657c6c" providerId="ADAL" clId="{5B74467F-B688-457A-A700-86785489D81F}" dt="2022-06-07T13:06:24.720" v="828" actId="478"/>
        <pc:sldMkLst>
          <pc:docMk/>
          <pc:sldMk cId="3387687084" sldId="332"/>
        </pc:sldMkLst>
        <pc:spChg chg="del">
          <ac:chgData name="Thierry Schwaller" userId="ff745904-e224-4b1f-b28e-a99bd5657c6c" providerId="ADAL" clId="{5B74467F-B688-457A-A700-86785489D81F}" dt="2022-06-07T13:05:23.134" v="821"/>
          <ac:spMkLst>
            <pc:docMk/>
            <pc:sldMk cId="3387687084" sldId="332"/>
            <ac:spMk id="3" creationId="{C15E698A-0B0D-EE6F-C9B5-CC3413E33ECD}"/>
          </ac:spMkLst>
        </pc:spChg>
        <pc:graphicFrameChg chg="add del mod modGraphic">
          <ac:chgData name="Thierry Schwaller" userId="ff745904-e224-4b1f-b28e-a99bd5657c6c" providerId="ADAL" clId="{5B74467F-B688-457A-A700-86785489D81F}" dt="2022-06-07T13:06:24.720" v="828" actId="478"/>
          <ac:graphicFrameMkLst>
            <pc:docMk/>
            <pc:sldMk cId="3387687084" sldId="332"/>
            <ac:graphicFrameMk id="11" creationId="{600BE996-8D45-4B25-9E9B-F20DB68DFCA6}"/>
          </ac:graphicFrameMkLst>
        </pc:graphicFrameChg>
        <pc:picChg chg="add mod">
          <ac:chgData name="Thierry Schwaller" userId="ff745904-e224-4b1f-b28e-a99bd5657c6c" providerId="ADAL" clId="{5B74467F-B688-457A-A700-86785489D81F}" dt="2022-06-07T13:05:29.688" v="824" actId="1076"/>
          <ac:picMkLst>
            <pc:docMk/>
            <pc:sldMk cId="3387687084" sldId="332"/>
            <ac:picMk id="9" creationId="{EF7514C6-71F4-4A10-89DF-338C7947B941}"/>
          </ac:picMkLst>
        </pc:picChg>
      </pc:sldChg>
      <pc:sldChg chg="addSp delSp modSp mod">
        <pc:chgData name="Thierry Schwaller" userId="ff745904-e224-4b1f-b28e-a99bd5657c6c" providerId="ADAL" clId="{5B74467F-B688-457A-A700-86785489D81F}" dt="2022-06-07T13:09:26.092" v="838" actId="478"/>
        <pc:sldMkLst>
          <pc:docMk/>
          <pc:sldMk cId="4082123028" sldId="333"/>
        </pc:sldMkLst>
        <pc:graphicFrameChg chg="add del mod">
          <ac:chgData name="Thierry Schwaller" userId="ff745904-e224-4b1f-b28e-a99bd5657c6c" providerId="ADAL" clId="{5B74467F-B688-457A-A700-86785489D81F}" dt="2022-06-07T13:09:23.007" v="836" actId="478"/>
          <ac:graphicFrameMkLst>
            <pc:docMk/>
            <pc:sldMk cId="4082123028" sldId="333"/>
            <ac:graphicFrameMk id="8" creationId="{867F7437-C486-43C1-A12F-429CFDF7E738}"/>
          </ac:graphicFrameMkLst>
        </pc:graphicFrameChg>
        <pc:graphicFrameChg chg="add del mod">
          <ac:chgData name="Thierry Schwaller" userId="ff745904-e224-4b1f-b28e-a99bd5657c6c" providerId="ADAL" clId="{5B74467F-B688-457A-A700-86785489D81F}" dt="2022-06-07T13:09:26.092" v="838" actId="478"/>
          <ac:graphicFrameMkLst>
            <pc:docMk/>
            <pc:sldMk cId="4082123028" sldId="333"/>
            <ac:graphicFrameMk id="9" creationId="{EB056825-6E65-466D-A226-DEED9303930A}"/>
          </ac:graphicFrameMkLst>
        </pc:graphicFrameChg>
      </pc:sldChg>
      <pc:sldChg chg="addSp delSp modSp new del mod">
        <pc:chgData name="Thierry Schwaller" userId="ff745904-e224-4b1f-b28e-a99bd5657c6c" providerId="ADAL" clId="{5B74467F-B688-457A-A700-86785489D81F}" dt="2022-06-07T13:06:50.561" v="832" actId="27022"/>
        <pc:sldMkLst>
          <pc:docMk/>
          <pc:sldMk cId="4286470300" sldId="335"/>
        </pc:sldMkLst>
        <pc:graphicFrameChg chg="add del mod modGraphic">
          <ac:chgData name="Thierry Schwaller" userId="ff745904-e224-4b1f-b28e-a99bd5657c6c" providerId="ADAL" clId="{5B74467F-B688-457A-A700-86785489D81F}" dt="2022-06-07T13:06:50.561" v="832" actId="27022"/>
          <ac:graphicFrameMkLst>
            <pc:docMk/>
            <pc:sldMk cId="4286470300" sldId="335"/>
            <ac:graphicFrameMk id="9" creationId="{B9704263-ACDC-4580-B3D4-9789DFE149FB}"/>
          </ac:graphicFrameMkLst>
        </pc:graphicFrameChg>
      </pc:sldChg>
    </pc:docChg>
  </pc:docChgLst>
  <pc:docChgLst>
    <pc:chgData name="Thierry Schwaller" userId="ff745904-e224-4b1f-b28e-a99bd5657c6c" providerId="ADAL" clId="{E5A030CB-9A0C-46C9-A0DE-2967E5B547F2}"/>
    <pc:docChg chg="undo custSel addSld delSld modSld sldOrd">
      <pc:chgData name="Thierry Schwaller" userId="ff745904-e224-4b1f-b28e-a99bd5657c6c" providerId="ADAL" clId="{E5A030CB-9A0C-46C9-A0DE-2967E5B547F2}" dt="2022-06-07T12:40:25.167" v="466" actId="255"/>
      <pc:docMkLst>
        <pc:docMk/>
      </pc:docMkLst>
      <pc:sldChg chg="modSp mod">
        <pc:chgData name="Thierry Schwaller" userId="ff745904-e224-4b1f-b28e-a99bd5657c6c" providerId="ADAL" clId="{E5A030CB-9A0C-46C9-A0DE-2967E5B547F2}" dt="2022-06-07T11:24:30.871" v="276" actId="20577"/>
        <pc:sldMkLst>
          <pc:docMk/>
          <pc:sldMk cId="4175507105" sldId="309"/>
        </pc:sldMkLst>
        <pc:spChg chg="mod">
          <ac:chgData name="Thierry Schwaller" userId="ff745904-e224-4b1f-b28e-a99bd5657c6c" providerId="ADAL" clId="{E5A030CB-9A0C-46C9-A0DE-2967E5B547F2}" dt="2022-06-07T11:24:30.871" v="276" actId="20577"/>
          <ac:spMkLst>
            <pc:docMk/>
            <pc:sldMk cId="4175507105" sldId="309"/>
            <ac:spMk id="2" creationId="{F5A7F2A2-DB44-52D4-E4E4-748AD79BAB19}"/>
          </ac:spMkLst>
        </pc:spChg>
      </pc:sldChg>
      <pc:sldChg chg="modSp">
        <pc:chgData name="Thierry Schwaller" userId="ff745904-e224-4b1f-b28e-a99bd5657c6c" providerId="ADAL" clId="{E5A030CB-9A0C-46C9-A0DE-2967E5B547F2}" dt="2022-06-07T12:40:25.167" v="466" actId="255"/>
        <pc:sldMkLst>
          <pc:docMk/>
          <pc:sldMk cId="3748484403" sldId="310"/>
        </pc:sldMkLst>
        <pc:spChg chg="mod">
          <ac:chgData name="Thierry Schwaller" userId="ff745904-e224-4b1f-b28e-a99bd5657c6c" providerId="ADAL" clId="{E5A030CB-9A0C-46C9-A0DE-2967E5B547F2}" dt="2022-06-07T12:40:25.167" v="466" actId="255"/>
          <ac:spMkLst>
            <pc:docMk/>
            <pc:sldMk cId="3748484403" sldId="310"/>
            <ac:spMk id="3" creationId="{199811D9-B01C-EC47-B4B5-FFA25E51D940}"/>
          </ac:spMkLst>
        </pc:spChg>
      </pc:sldChg>
      <pc:sldChg chg="modSp mod">
        <pc:chgData name="Thierry Schwaller" userId="ff745904-e224-4b1f-b28e-a99bd5657c6c" providerId="ADAL" clId="{E5A030CB-9A0C-46C9-A0DE-2967E5B547F2}" dt="2022-06-07T12:17:01.874" v="403" actId="20577"/>
        <pc:sldMkLst>
          <pc:docMk/>
          <pc:sldMk cId="4092783829" sldId="313"/>
        </pc:sldMkLst>
        <pc:spChg chg="mod">
          <ac:chgData name="Thierry Schwaller" userId="ff745904-e224-4b1f-b28e-a99bd5657c6c" providerId="ADAL" clId="{E5A030CB-9A0C-46C9-A0DE-2967E5B547F2}" dt="2022-06-07T12:17:01.874" v="403" actId="20577"/>
          <ac:spMkLst>
            <pc:docMk/>
            <pc:sldMk cId="4092783829" sldId="313"/>
            <ac:spMk id="5" creationId="{199B6F1D-AFCB-7982-9CDE-92725B5CBBE8}"/>
          </ac:spMkLst>
        </pc:spChg>
      </pc:sldChg>
      <pc:sldChg chg="modSp mod">
        <pc:chgData name="Thierry Schwaller" userId="ff745904-e224-4b1f-b28e-a99bd5657c6c" providerId="ADAL" clId="{E5A030CB-9A0C-46C9-A0DE-2967E5B547F2}" dt="2022-06-07T11:20:38.103" v="199" actId="20577"/>
        <pc:sldMkLst>
          <pc:docMk/>
          <pc:sldMk cId="4242039877" sldId="316"/>
        </pc:sldMkLst>
        <pc:spChg chg="mod">
          <ac:chgData name="Thierry Schwaller" userId="ff745904-e224-4b1f-b28e-a99bd5657c6c" providerId="ADAL" clId="{E5A030CB-9A0C-46C9-A0DE-2967E5B547F2}" dt="2022-06-07T11:20:38.103" v="199" actId="20577"/>
          <ac:spMkLst>
            <pc:docMk/>
            <pc:sldMk cId="4242039877" sldId="316"/>
            <ac:spMk id="3" creationId="{199811D9-B01C-EC47-B4B5-FFA25E51D940}"/>
          </ac:spMkLst>
        </pc:spChg>
      </pc:sldChg>
      <pc:sldChg chg="modSp mod">
        <pc:chgData name="Thierry Schwaller" userId="ff745904-e224-4b1f-b28e-a99bd5657c6c" providerId="ADAL" clId="{E5A030CB-9A0C-46C9-A0DE-2967E5B547F2}" dt="2022-06-07T11:24:35.850" v="278"/>
        <pc:sldMkLst>
          <pc:docMk/>
          <pc:sldMk cId="4237895217" sldId="318"/>
        </pc:sldMkLst>
        <pc:spChg chg="mod">
          <ac:chgData name="Thierry Schwaller" userId="ff745904-e224-4b1f-b28e-a99bd5657c6c" providerId="ADAL" clId="{E5A030CB-9A0C-46C9-A0DE-2967E5B547F2}" dt="2022-06-07T11:24:35.850" v="278"/>
          <ac:spMkLst>
            <pc:docMk/>
            <pc:sldMk cId="4237895217" sldId="318"/>
            <ac:spMk id="2" creationId="{F5A7F2A2-DB44-52D4-E4E4-748AD79BAB19}"/>
          </ac:spMkLst>
        </pc:spChg>
      </pc:sldChg>
      <pc:sldChg chg="modSp mod">
        <pc:chgData name="Thierry Schwaller" userId="ff745904-e224-4b1f-b28e-a99bd5657c6c" providerId="ADAL" clId="{E5A030CB-9A0C-46C9-A0DE-2967E5B547F2}" dt="2022-06-07T11:24:46.040" v="283" actId="20577"/>
        <pc:sldMkLst>
          <pc:docMk/>
          <pc:sldMk cId="1995727043" sldId="319"/>
        </pc:sldMkLst>
        <pc:spChg chg="mod">
          <ac:chgData name="Thierry Schwaller" userId="ff745904-e224-4b1f-b28e-a99bd5657c6c" providerId="ADAL" clId="{E5A030CB-9A0C-46C9-A0DE-2967E5B547F2}" dt="2022-06-07T11:24:46.040" v="283" actId="20577"/>
          <ac:spMkLst>
            <pc:docMk/>
            <pc:sldMk cId="1995727043" sldId="319"/>
            <ac:spMk id="2" creationId="{F5A7F2A2-DB44-52D4-E4E4-748AD79BAB19}"/>
          </ac:spMkLst>
        </pc:spChg>
      </pc:sldChg>
      <pc:sldChg chg="modSp mod">
        <pc:chgData name="Thierry Schwaller" userId="ff745904-e224-4b1f-b28e-a99bd5657c6c" providerId="ADAL" clId="{E5A030CB-9A0C-46C9-A0DE-2967E5B547F2}" dt="2022-06-07T12:36:15.662" v="464" actId="1076"/>
        <pc:sldMkLst>
          <pc:docMk/>
          <pc:sldMk cId="2033102212" sldId="322"/>
        </pc:sldMkLst>
        <pc:spChg chg="mod">
          <ac:chgData name="Thierry Schwaller" userId="ff745904-e224-4b1f-b28e-a99bd5657c6c" providerId="ADAL" clId="{E5A030CB-9A0C-46C9-A0DE-2967E5B547F2}" dt="2022-06-07T11:24:51.594" v="285"/>
          <ac:spMkLst>
            <pc:docMk/>
            <pc:sldMk cId="2033102212" sldId="322"/>
            <ac:spMk id="2" creationId="{F5A7F2A2-DB44-52D4-E4E4-748AD79BAB19}"/>
          </ac:spMkLst>
        </pc:spChg>
        <pc:picChg chg="mod">
          <ac:chgData name="Thierry Schwaller" userId="ff745904-e224-4b1f-b28e-a99bd5657c6c" providerId="ADAL" clId="{E5A030CB-9A0C-46C9-A0DE-2967E5B547F2}" dt="2022-06-07T12:36:15.662" v="464" actId="1076"/>
          <ac:picMkLst>
            <pc:docMk/>
            <pc:sldMk cId="2033102212" sldId="322"/>
            <ac:picMk id="9" creationId="{1CAD4EF5-2748-456D-8D49-2F17EC66A3B4}"/>
          </ac:picMkLst>
        </pc:picChg>
      </pc:sldChg>
      <pc:sldChg chg="modSp mod">
        <pc:chgData name="Thierry Schwaller" userId="ff745904-e224-4b1f-b28e-a99bd5657c6c" providerId="ADAL" clId="{E5A030CB-9A0C-46C9-A0DE-2967E5B547F2}" dt="2022-06-07T11:10:30.937" v="75" actId="20577"/>
        <pc:sldMkLst>
          <pc:docMk/>
          <pc:sldMk cId="1230315864" sldId="326"/>
        </pc:sldMkLst>
        <pc:spChg chg="mod">
          <ac:chgData name="Thierry Schwaller" userId="ff745904-e224-4b1f-b28e-a99bd5657c6c" providerId="ADAL" clId="{E5A030CB-9A0C-46C9-A0DE-2967E5B547F2}" dt="2022-06-07T11:10:30.937" v="75" actId="20577"/>
          <ac:spMkLst>
            <pc:docMk/>
            <pc:sldMk cId="1230315864" sldId="326"/>
            <ac:spMk id="22" creationId="{6C98F6F2-5B67-AC95-AB1D-E5AC4DA34B0A}"/>
          </ac:spMkLst>
        </pc:spChg>
      </pc:sldChg>
      <pc:sldChg chg="addSp delSp modSp add del mod ord">
        <pc:chgData name="Thierry Schwaller" userId="ff745904-e224-4b1f-b28e-a99bd5657c6c" providerId="ADAL" clId="{E5A030CB-9A0C-46C9-A0DE-2967E5B547F2}" dt="2022-06-07T11:26:32.211" v="307" actId="47"/>
        <pc:sldMkLst>
          <pc:docMk/>
          <pc:sldMk cId="2923527886" sldId="327"/>
        </pc:sldMkLst>
        <pc:spChg chg="mod">
          <ac:chgData name="Thierry Schwaller" userId="ff745904-e224-4b1f-b28e-a99bd5657c6c" providerId="ADAL" clId="{E5A030CB-9A0C-46C9-A0DE-2967E5B547F2}" dt="2022-06-07T11:23:08.735" v="263" actId="20577"/>
          <ac:spMkLst>
            <pc:docMk/>
            <pc:sldMk cId="2923527886" sldId="327"/>
            <ac:spMk id="2" creationId="{261FE6B3-C32C-012A-0353-302FF4CA74C2}"/>
          </ac:spMkLst>
        </pc:spChg>
        <pc:spChg chg="del mod">
          <ac:chgData name="Thierry Schwaller" userId="ff745904-e224-4b1f-b28e-a99bd5657c6c" providerId="ADAL" clId="{E5A030CB-9A0C-46C9-A0DE-2967E5B547F2}" dt="2022-06-07T11:26:30.386" v="306" actId="478"/>
          <ac:spMkLst>
            <pc:docMk/>
            <pc:sldMk cId="2923527886" sldId="327"/>
            <ac:spMk id="3" creationId="{199811D9-B01C-EC47-B4B5-FFA25E51D940}"/>
          </ac:spMkLst>
        </pc:spChg>
        <pc:spChg chg="add mod">
          <ac:chgData name="Thierry Schwaller" userId="ff745904-e224-4b1f-b28e-a99bd5657c6c" providerId="ADAL" clId="{E5A030CB-9A0C-46C9-A0DE-2967E5B547F2}" dt="2022-06-07T11:26:18.245" v="304"/>
          <ac:spMkLst>
            <pc:docMk/>
            <pc:sldMk cId="2923527886" sldId="327"/>
            <ac:spMk id="8" creationId="{FBC3FF1F-CDDD-B412-52C6-5B3411ED1456}"/>
          </ac:spMkLst>
        </pc:spChg>
        <pc:spChg chg="add mod">
          <ac:chgData name="Thierry Schwaller" userId="ff745904-e224-4b1f-b28e-a99bd5657c6c" providerId="ADAL" clId="{E5A030CB-9A0C-46C9-A0DE-2967E5B547F2}" dt="2022-06-07T11:26:30.386" v="306" actId="478"/>
          <ac:spMkLst>
            <pc:docMk/>
            <pc:sldMk cId="2923527886" sldId="327"/>
            <ac:spMk id="10" creationId="{2EE809DB-10AF-D23F-18BD-F805BB251C75}"/>
          </ac:spMkLst>
        </pc:spChg>
      </pc:sldChg>
      <pc:sldChg chg="modSp new mod">
        <pc:chgData name="Thierry Schwaller" userId="ff745904-e224-4b1f-b28e-a99bd5657c6c" providerId="ADAL" clId="{E5A030CB-9A0C-46C9-A0DE-2967E5B547F2}" dt="2022-06-07T12:09:08.030" v="358" actId="20577"/>
        <pc:sldMkLst>
          <pc:docMk/>
          <pc:sldMk cId="1940881925" sldId="328"/>
        </pc:sldMkLst>
        <pc:spChg chg="mod">
          <ac:chgData name="Thierry Schwaller" userId="ff745904-e224-4b1f-b28e-a99bd5657c6c" providerId="ADAL" clId="{E5A030CB-9A0C-46C9-A0DE-2967E5B547F2}" dt="2022-06-07T11:27:40.330" v="342" actId="20577"/>
          <ac:spMkLst>
            <pc:docMk/>
            <pc:sldMk cId="1940881925" sldId="328"/>
            <ac:spMk id="2" creationId="{C786144B-6FFC-E616-D407-E37606FFEC24}"/>
          </ac:spMkLst>
        </pc:spChg>
        <pc:spChg chg="mod">
          <ac:chgData name="Thierry Schwaller" userId="ff745904-e224-4b1f-b28e-a99bd5657c6c" providerId="ADAL" clId="{E5A030CB-9A0C-46C9-A0DE-2967E5B547F2}" dt="2022-06-07T12:09:08.030" v="358" actId="20577"/>
          <ac:spMkLst>
            <pc:docMk/>
            <pc:sldMk cId="1940881925" sldId="328"/>
            <ac:spMk id="4" creationId="{C0F2D740-F8F7-072B-79A0-A334AF6C29FF}"/>
          </ac:spMkLst>
        </pc:spChg>
      </pc:sldChg>
      <pc:sldChg chg="modSp add mod ord">
        <pc:chgData name="Thierry Schwaller" userId="ff745904-e224-4b1f-b28e-a99bd5657c6c" providerId="ADAL" clId="{E5A030CB-9A0C-46C9-A0DE-2967E5B547F2}" dt="2022-06-07T12:33:32.325" v="460"/>
        <pc:sldMkLst>
          <pc:docMk/>
          <pc:sldMk cId="4187930700" sldId="329"/>
        </pc:sldMkLst>
        <pc:spChg chg="mod">
          <ac:chgData name="Thierry Schwaller" userId="ff745904-e224-4b1f-b28e-a99bd5657c6c" providerId="ADAL" clId="{E5A030CB-9A0C-46C9-A0DE-2967E5B547F2}" dt="2022-06-07T11:27:45.056" v="343"/>
          <ac:spMkLst>
            <pc:docMk/>
            <pc:sldMk cId="4187930700" sldId="329"/>
            <ac:spMk id="2" creationId="{C786144B-6FFC-E616-D407-E37606FFEC24}"/>
          </ac:spMkLst>
        </pc:spChg>
        <pc:spChg chg="mod">
          <ac:chgData name="Thierry Schwaller" userId="ff745904-e224-4b1f-b28e-a99bd5657c6c" providerId="ADAL" clId="{E5A030CB-9A0C-46C9-A0DE-2967E5B547F2}" dt="2022-06-07T12:09:11.628" v="360" actId="20577"/>
          <ac:spMkLst>
            <pc:docMk/>
            <pc:sldMk cId="4187930700" sldId="329"/>
            <ac:spMk id="4" creationId="{C0F2D740-F8F7-072B-79A0-A334AF6C29FF}"/>
          </ac:spMkLst>
        </pc:spChg>
      </pc:sldChg>
      <pc:sldChg chg="modSp new mod">
        <pc:chgData name="Thierry Schwaller" userId="ff745904-e224-4b1f-b28e-a99bd5657c6c" providerId="ADAL" clId="{E5A030CB-9A0C-46C9-A0DE-2967E5B547F2}" dt="2022-06-07T12:18:25.007" v="449" actId="20577"/>
        <pc:sldMkLst>
          <pc:docMk/>
          <pc:sldMk cId="2823302604" sldId="330"/>
        </pc:sldMkLst>
        <pc:spChg chg="mod">
          <ac:chgData name="Thierry Schwaller" userId="ff745904-e224-4b1f-b28e-a99bd5657c6c" providerId="ADAL" clId="{E5A030CB-9A0C-46C9-A0DE-2967E5B547F2}" dt="2022-06-07T11:26:51.245" v="333" actId="20577"/>
          <ac:spMkLst>
            <pc:docMk/>
            <pc:sldMk cId="2823302604" sldId="330"/>
            <ac:spMk id="2" creationId="{A2FC00EF-EE41-D371-234D-CD939E26EFCB}"/>
          </ac:spMkLst>
        </pc:spChg>
        <pc:spChg chg="mod">
          <ac:chgData name="Thierry Schwaller" userId="ff745904-e224-4b1f-b28e-a99bd5657c6c" providerId="ADAL" clId="{E5A030CB-9A0C-46C9-A0DE-2967E5B547F2}" dt="2022-06-07T12:18:25.007" v="449" actId="20577"/>
          <ac:spMkLst>
            <pc:docMk/>
            <pc:sldMk cId="2823302604" sldId="330"/>
            <ac:spMk id="3" creationId="{BC987923-C255-D72C-7D6C-15259A7641A9}"/>
          </ac:spMkLst>
        </pc:spChg>
        <pc:spChg chg="mod">
          <ac:chgData name="Thierry Schwaller" userId="ff745904-e224-4b1f-b28e-a99bd5657c6c" providerId="ADAL" clId="{E5A030CB-9A0C-46C9-A0DE-2967E5B547F2}" dt="2022-06-07T11:26:44.383" v="311" actId="20577"/>
          <ac:spMkLst>
            <pc:docMk/>
            <pc:sldMk cId="2823302604" sldId="330"/>
            <ac:spMk id="4" creationId="{C6C11658-2565-2BAB-3032-F8CFD3EC1EDB}"/>
          </ac:spMkLst>
        </pc:spChg>
      </pc:sldChg>
      <pc:sldChg chg="add del">
        <pc:chgData name="Thierry Schwaller" userId="ff745904-e224-4b1f-b28e-a99bd5657c6c" providerId="ADAL" clId="{E5A030CB-9A0C-46C9-A0DE-2967E5B547F2}" dt="2022-06-07T11:26:14.941" v="303" actId="47"/>
        <pc:sldMkLst>
          <pc:docMk/>
          <pc:sldMk cId="4024228664" sldId="330"/>
        </pc:sldMkLst>
      </pc:sldChg>
      <pc:sldChg chg="modSp new mod ord">
        <pc:chgData name="Thierry Schwaller" userId="ff745904-e224-4b1f-b28e-a99bd5657c6c" providerId="ADAL" clId="{E5A030CB-9A0C-46C9-A0DE-2967E5B547F2}" dt="2022-06-07T12:21:13.977" v="451"/>
        <pc:sldMkLst>
          <pc:docMk/>
          <pc:sldMk cId="1457443241" sldId="331"/>
        </pc:sldMkLst>
        <pc:spChg chg="mod">
          <ac:chgData name="Thierry Schwaller" userId="ff745904-e224-4b1f-b28e-a99bd5657c6c" providerId="ADAL" clId="{E5A030CB-9A0C-46C9-A0DE-2967E5B547F2}" dt="2022-06-07T12:09:33.146" v="366" actId="20577"/>
          <ac:spMkLst>
            <pc:docMk/>
            <pc:sldMk cId="1457443241" sldId="331"/>
            <ac:spMk id="2" creationId="{013288D0-ED15-3C9D-5EA7-812936C97560}"/>
          </ac:spMkLst>
        </pc:spChg>
        <pc:spChg chg="mod">
          <ac:chgData name="Thierry Schwaller" userId="ff745904-e224-4b1f-b28e-a99bd5657c6c" providerId="ADAL" clId="{E5A030CB-9A0C-46C9-A0DE-2967E5B547F2}" dt="2022-06-07T12:09:14.347" v="363" actId="20577"/>
          <ac:spMkLst>
            <pc:docMk/>
            <pc:sldMk cId="1457443241" sldId="331"/>
            <ac:spMk id="4" creationId="{4D623352-6BEB-B868-EE0E-5F71107190E9}"/>
          </ac:spMkLst>
        </pc:spChg>
      </pc:sldChg>
      <pc:sldChg chg="modSp new mod">
        <pc:chgData name="Thierry Schwaller" userId="ff745904-e224-4b1f-b28e-a99bd5657c6c" providerId="ADAL" clId="{E5A030CB-9A0C-46C9-A0DE-2967E5B547F2}" dt="2022-06-07T12:10:34.555" v="391" actId="20577"/>
        <pc:sldMkLst>
          <pc:docMk/>
          <pc:sldMk cId="3387687084" sldId="332"/>
        </pc:sldMkLst>
        <pc:spChg chg="mod">
          <ac:chgData name="Thierry Schwaller" userId="ff745904-e224-4b1f-b28e-a99bd5657c6c" providerId="ADAL" clId="{E5A030CB-9A0C-46C9-A0DE-2967E5B547F2}" dt="2022-06-07T12:10:34.555" v="391" actId="20577"/>
          <ac:spMkLst>
            <pc:docMk/>
            <pc:sldMk cId="3387687084" sldId="332"/>
            <ac:spMk id="2" creationId="{01E758DE-70AB-5D31-03DD-90FFAA5F4066}"/>
          </ac:spMkLst>
        </pc:spChg>
        <pc:spChg chg="mod">
          <ac:chgData name="Thierry Schwaller" userId="ff745904-e224-4b1f-b28e-a99bd5657c6c" providerId="ADAL" clId="{E5A030CB-9A0C-46C9-A0DE-2967E5B547F2}" dt="2022-06-07T12:10:26.346" v="374" actId="20577"/>
          <ac:spMkLst>
            <pc:docMk/>
            <pc:sldMk cId="3387687084" sldId="332"/>
            <ac:spMk id="4" creationId="{E8A2D537-9A17-1066-252A-62276560950C}"/>
          </ac:spMkLst>
        </pc:spChg>
      </pc:sldChg>
      <pc:sldChg chg="modSp new add del mod">
        <pc:chgData name="Thierry Schwaller" userId="ff745904-e224-4b1f-b28e-a99bd5657c6c" providerId="ADAL" clId="{E5A030CB-9A0C-46C9-A0DE-2967E5B547F2}" dt="2022-06-07T12:34:38.874" v="462" actId="47"/>
        <pc:sldMkLst>
          <pc:docMk/>
          <pc:sldMk cId="4082123028" sldId="333"/>
        </pc:sldMkLst>
        <pc:spChg chg="mod">
          <ac:chgData name="Thierry Schwaller" userId="ff745904-e224-4b1f-b28e-a99bd5657c6c" providerId="ADAL" clId="{E5A030CB-9A0C-46C9-A0DE-2967E5B547F2}" dt="2022-06-07T12:13:23.562" v="402" actId="20577"/>
          <ac:spMkLst>
            <pc:docMk/>
            <pc:sldMk cId="4082123028" sldId="333"/>
            <ac:spMk id="2" creationId="{6B53AAC0-8204-20AA-A4E5-11F16D24463D}"/>
          </ac:spMkLst>
        </pc:spChg>
        <pc:spChg chg="mod">
          <ac:chgData name="Thierry Schwaller" userId="ff745904-e224-4b1f-b28e-a99bd5657c6c" providerId="ADAL" clId="{E5A030CB-9A0C-46C9-A0DE-2967E5B547F2}" dt="2022-06-07T12:13:16.012" v="395" actId="20577"/>
          <ac:spMkLst>
            <pc:docMk/>
            <pc:sldMk cId="4082123028" sldId="333"/>
            <ac:spMk id="4" creationId="{1749BDF5-17F1-7FA2-4D6B-2E5F499F88D0}"/>
          </ac:spMkLst>
        </pc:spChg>
      </pc:sldChg>
      <pc:sldChg chg="modSp add mod">
        <pc:chgData name="Thierry Schwaller" userId="ff745904-e224-4b1f-b28e-a99bd5657c6c" providerId="ADAL" clId="{E5A030CB-9A0C-46C9-A0DE-2967E5B547F2}" dt="2022-06-07T12:21:39.024" v="458" actId="20577"/>
        <pc:sldMkLst>
          <pc:docMk/>
          <pc:sldMk cId="3949256899" sldId="334"/>
        </pc:sldMkLst>
        <pc:spChg chg="mod">
          <ac:chgData name="Thierry Schwaller" userId="ff745904-e224-4b1f-b28e-a99bd5657c6c" providerId="ADAL" clId="{E5A030CB-9A0C-46C9-A0DE-2967E5B547F2}" dt="2022-06-07T12:21:39.024" v="458" actId="20577"/>
          <ac:spMkLst>
            <pc:docMk/>
            <pc:sldMk cId="3949256899" sldId="334"/>
            <ac:spMk id="2" creationId="{013288D0-ED15-3C9D-5EA7-812936C97560}"/>
          </ac:spMkLst>
        </pc:spChg>
      </pc:sldChg>
    </pc:docChg>
  </pc:docChgLst>
  <pc:docChgLst>
    <pc:chgData name="Thierry Schwaller" userId="ff745904-e224-4b1f-b28e-a99bd5657c6c" providerId="ADAL" clId="{01B09B8A-CC7C-4DBB-AB72-3283D0A18EC0}"/>
    <pc:docChg chg="custSel addSld delSld modSld sldOrd">
      <pc:chgData name="Thierry Schwaller" userId="ff745904-e224-4b1f-b28e-a99bd5657c6c" providerId="ADAL" clId="{01B09B8A-CC7C-4DBB-AB72-3283D0A18EC0}" dt="2022-06-08T06:33:47.842" v="320" actId="5793"/>
      <pc:docMkLst>
        <pc:docMk/>
      </pc:docMkLst>
      <pc:sldChg chg="modSp mod">
        <pc:chgData name="Thierry Schwaller" userId="ff745904-e224-4b1f-b28e-a99bd5657c6c" providerId="ADAL" clId="{01B09B8A-CC7C-4DBB-AB72-3283D0A18EC0}" dt="2022-06-08T06:30:15.127" v="216" actId="20577"/>
        <pc:sldMkLst>
          <pc:docMk/>
          <pc:sldMk cId="3748484403" sldId="310"/>
        </pc:sldMkLst>
        <pc:spChg chg="mod">
          <ac:chgData name="Thierry Schwaller" userId="ff745904-e224-4b1f-b28e-a99bd5657c6c" providerId="ADAL" clId="{01B09B8A-CC7C-4DBB-AB72-3283D0A18EC0}" dt="2022-06-08T06:30:15.127" v="216" actId="20577"/>
          <ac:spMkLst>
            <pc:docMk/>
            <pc:sldMk cId="3748484403" sldId="310"/>
            <ac:spMk id="3" creationId="{199811D9-B01C-EC47-B4B5-FFA25E51D940}"/>
          </ac:spMkLst>
        </pc:spChg>
      </pc:sldChg>
      <pc:sldChg chg="modSp mod">
        <pc:chgData name="Thierry Schwaller" userId="ff745904-e224-4b1f-b28e-a99bd5657c6c" providerId="ADAL" clId="{01B09B8A-CC7C-4DBB-AB72-3283D0A18EC0}" dt="2022-06-08T06:29:28.199" v="188" actId="20577"/>
        <pc:sldMkLst>
          <pc:docMk/>
          <pc:sldMk cId="4092783829" sldId="313"/>
        </pc:sldMkLst>
        <pc:spChg chg="mod">
          <ac:chgData name="Thierry Schwaller" userId="ff745904-e224-4b1f-b28e-a99bd5657c6c" providerId="ADAL" clId="{01B09B8A-CC7C-4DBB-AB72-3283D0A18EC0}" dt="2022-06-08T06:29:28.199" v="188" actId="20577"/>
          <ac:spMkLst>
            <pc:docMk/>
            <pc:sldMk cId="4092783829" sldId="313"/>
            <ac:spMk id="5" creationId="{199B6F1D-AFCB-7982-9CDE-92725B5CBBE8}"/>
          </ac:spMkLst>
        </pc:spChg>
      </pc:sldChg>
      <pc:sldChg chg="modSp mod">
        <pc:chgData name="Thierry Schwaller" userId="ff745904-e224-4b1f-b28e-a99bd5657c6c" providerId="ADAL" clId="{01B09B8A-CC7C-4DBB-AB72-3283D0A18EC0}" dt="2022-06-08T06:12:34.073" v="37" actId="20577"/>
        <pc:sldMkLst>
          <pc:docMk/>
          <pc:sldMk cId="4242039877" sldId="316"/>
        </pc:sldMkLst>
        <pc:spChg chg="mod">
          <ac:chgData name="Thierry Schwaller" userId="ff745904-e224-4b1f-b28e-a99bd5657c6c" providerId="ADAL" clId="{01B09B8A-CC7C-4DBB-AB72-3283D0A18EC0}" dt="2022-06-08T06:12:34.073" v="37" actId="20577"/>
          <ac:spMkLst>
            <pc:docMk/>
            <pc:sldMk cId="4242039877" sldId="316"/>
            <ac:spMk id="3" creationId="{199811D9-B01C-EC47-B4B5-FFA25E51D940}"/>
          </ac:spMkLst>
        </pc:spChg>
      </pc:sldChg>
      <pc:sldChg chg="del">
        <pc:chgData name="Thierry Schwaller" userId="ff745904-e224-4b1f-b28e-a99bd5657c6c" providerId="ADAL" clId="{01B09B8A-CC7C-4DBB-AB72-3283D0A18EC0}" dt="2022-06-08T06:21:05.510" v="100" actId="47"/>
        <pc:sldMkLst>
          <pc:docMk/>
          <pc:sldMk cId="2926576361" sldId="323"/>
        </pc:sldMkLst>
      </pc:sldChg>
      <pc:sldChg chg="addSp delSp modSp mod">
        <pc:chgData name="Thierry Schwaller" userId="ff745904-e224-4b1f-b28e-a99bd5657c6c" providerId="ADAL" clId="{01B09B8A-CC7C-4DBB-AB72-3283D0A18EC0}" dt="2022-06-08T06:28:18.227" v="175" actId="478"/>
        <pc:sldMkLst>
          <pc:docMk/>
          <pc:sldMk cId="2229689196" sldId="324"/>
        </pc:sldMkLst>
        <pc:spChg chg="del">
          <ac:chgData name="Thierry Schwaller" userId="ff745904-e224-4b1f-b28e-a99bd5657c6c" providerId="ADAL" clId="{01B09B8A-CC7C-4DBB-AB72-3283D0A18EC0}" dt="2022-06-08T06:28:05.451" v="171"/>
          <ac:spMkLst>
            <pc:docMk/>
            <pc:sldMk cId="2229689196" sldId="324"/>
            <ac:spMk id="3" creationId="{16EBFD5D-5291-4595-BCF3-09E9D9EBB824}"/>
          </ac:spMkLst>
        </pc:spChg>
        <pc:spChg chg="add mod">
          <ac:chgData name="Thierry Schwaller" userId="ff745904-e224-4b1f-b28e-a99bd5657c6c" providerId="ADAL" clId="{01B09B8A-CC7C-4DBB-AB72-3283D0A18EC0}" dt="2022-06-08T06:28:18.227" v="175" actId="478"/>
          <ac:spMkLst>
            <pc:docMk/>
            <pc:sldMk cId="2229689196" sldId="324"/>
            <ac:spMk id="11" creationId="{AF7E6702-CB96-23F6-80D7-7B4FEB65331A}"/>
          </ac:spMkLst>
        </pc:spChg>
        <pc:picChg chg="add del mod">
          <ac:chgData name="Thierry Schwaller" userId="ff745904-e224-4b1f-b28e-a99bd5657c6c" providerId="ADAL" clId="{01B09B8A-CC7C-4DBB-AB72-3283D0A18EC0}" dt="2022-06-08T06:28:18.227" v="175" actId="478"/>
          <ac:picMkLst>
            <pc:docMk/>
            <pc:sldMk cId="2229689196" sldId="324"/>
            <ac:picMk id="9" creationId="{3B41CAAD-60DB-DC94-80F2-B6F6D69C2166}"/>
          </ac:picMkLst>
        </pc:picChg>
      </pc:sldChg>
      <pc:sldChg chg="addSp delSp modSp mod">
        <pc:chgData name="Thierry Schwaller" userId="ff745904-e224-4b1f-b28e-a99bd5657c6c" providerId="ADAL" clId="{01B09B8A-CC7C-4DBB-AB72-3283D0A18EC0}" dt="2022-06-08T06:31:45.474" v="301" actId="20577"/>
        <pc:sldMkLst>
          <pc:docMk/>
          <pc:sldMk cId="1457443241" sldId="331"/>
        </pc:sldMkLst>
        <pc:spChg chg="mod">
          <ac:chgData name="Thierry Schwaller" userId="ff745904-e224-4b1f-b28e-a99bd5657c6c" providerId="ADAL" clId="{01B09B8A-CC7C-4DBB-AB72-3283D0A18EC0}" dt="2022-06-08T06:31:45.474" v="301" actId="20577"/>
          <ac:spMkLst>
            <pc:docMk/>
            <pc:sldMk cId="1457443241" sldId="331"/>
            <ac:spMk id="3" creationId="{EB8ACF4A-ED2E-323F-4E98-9FA7E6F87A6F}"/>
          </ac:spMkLst>
        </pc:spChg>
        <pc:graphicFrameChg chg="add del mod">
          <ac:chgData name="Thierry Schwaller" userId="ff745904-e224-4b1f-b28e-a99bd5657c6c" providerId="ADAL" clId="{01B09B8A-CC7C-4DBB-AB72-3283D0A18EC0}" dt="2022-06-08T06:15:34.808" v="98" actId="478"/>
          <ac:graphicFrameMkLst>
            <pc:docMk/>
            <pc:sldMk cId="1457443241" sldId="331"/>
            <ac:graphicFrameMk id="8" creationId="{93BE7409-C5D1-23CE-B943-C04599AE5104}"/>
          </ac:graphicFrameMkLst>
        </pc:graphicFrameChg>
      </pc:sldChg>
      <pc:sldChg chg="modSp add mod">
        <pc:chgData name="Thierry Schwaller" userId="ff745904-e224-4b1f-b28e-a99bd5657c6c" providerId="ADAL" clId="{01B09B8A-CC7C-4DBB-AB72-3283D0A18EC0}" dt="2022-06-08T06:33:47.842" v="320" actId="5793"/>
        <pc:sldMkLst>
          <pc:docMk/>
          <pc:sldMk cId="368088730" sldId="335"/>
        </pc:sldMkLst>
        <pc:spChg chg="mod">
          <ac:chgData name="Thierry Schwaller" userId="ff745904-e224-4b1f-b28e-a99bd5657c6c" providerId="ADAL" clId="{01B09B8A-CC7C-4DBB-AB72-3283D0A18EC0}" dt="2022-06-08T06:21:13.098" v="120" actId="20577"/>
          <ac:spMkLst>
            <pc:docMk/>
            <pc:sldMk cId="368088730" sldId="335"/>
            <ac:spMk id="2" creationId="{33B0C3C8-61C8-4BEC-B290-8C53DD501001}"/>
          </ac:spMkLst>
        </pc:spChg>
        <pc:spChg chg="mod">
          <ac:chgData name="Thierry Schwaller" userId="ff745904-e224-4b1f-b28e-a99bd5657c6c" providerId="ADAL" clId="{01B09B8A-CC7C-4DBB-AB72-3283D0A18EC0}" dt="2022-06-08T06:33:47.842" v="320" actId="5793"/>
          <ac:spMkLst>
            <pc:docMk/>
            <pc:sldMk cId="368088730" sldId="335"/>
            <ac:spMk id="3" creationId="{16EBFD5D-5291-4595-BCF3-09E9D9EBB824}"/>
          </ac:spMkLst>
        </pc:spChg>
      </pc:sldChg>
      <pc:sldChg chg="modSp add mod ord">
        <pc:chgData name="Thierry Schwaller" userId="ff745904-e224-4b1f-b28e-a99bd5657c6c" providerId="ADAL" clId="{01B09B8A-CC7C-4DBB-AB72-3283D0A18EC0}" dt="2022-06-08T06:31:12.994" v="226" actId="20577"/>
        <pc:sldMkLst>
          <pc:docMk/>
          <pc:sldMk cId="1109291813" sldId="336"/>
        </pc:sldMkLst>
        <pc:spChg chg="mod">
          <ac:chgData name="Thierry Schwaller" userId="ff745904-e224-4b1f-b28e-a99bd5657c6c" providerId="ADAL" clId="{01B09B8A-CC7C-4DBB-AB72-3283D0A18EC0}" dt="2022-06-08T06:31:12.994" v="226" actId="20577"/>
          <ac:spMkLst>
            <pc:docMk/>
            <pc:sldMk cId="1109291813" sldId="336"/>
            <ac:spMk id="2" creationId="{013288D0-ED15-3C9D-5EA7-812936C9756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8E594-98F6-3A40-9CB1-890EFD882430}" type="datetimeFigureOut">
              <a:rPr lang="de-DE" smtClean="0"/>
              <a:t>08.06.2022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A8F55-2519-6F41-91E3-24F0254F6F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30589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8DA80C-0032-A04F-8DC3-1D9FA424B670}" type="datetimeFigureOut">
              <a:rPr lang="de-DE" smtClean="0"/>
              <a:t>08.06.2022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8BABC-F464-1C42-81DA-2E65C84DE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0025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mit Bildmask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1" y="0"/>
            <a:ext cx="12198350" cy="6858000"/>
          </a:xfrm>
          <a:prstGeom prst="rect">
            <a:avLst/>
          </a:prstGeom>
          <a:solidFill>
            <a:schemeClr val="tx1">
              <a:alpha val="10000"/>
            </a:schemeClr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de-CH" sz="1400">
              <a:solidFill>
                <a:schemeClr val="tx1"/>
              </a:solidFill>
            </a:endParaRPr>
          </a:p>
        </p:txBody>
      </p:sp>
      <p:sp>
        <p:nvSpPr>
          <p:cNvPr id="21" name="Freihandform 20"/>
          <p:cNvSpPr/>
          <p:nvPr/>
        </p:nvSpPr>
        <p:spPr>
          <a:xfrm>
            <a:off x="3975404" y="679931"/>
            <a:ext cx="8222947" cy="6187327"/>
          </a:xfrm>
          <a:custGeom>
            <a:avLst/>
            <a:gdLst>
              <a:gd name="connsiteX0" fmla="*/ 5924544 w 8222947"/>
              <a:gd name="connsiteY0" fmla="*/ 885 h 6187327"/>
              <a:gd name="connsiteX1" fmla="*/ 6308590 w 8222947"/>
              <a:gd name="connsiteY1" fmla="*/ 41571 h 6187327"/>
              <a:gd name="connsiteX2" fmla="*/ 8006972 w 8222947"/>
              <a:gd name="connsiteY2" fmla="*/ 1782211 h 6187327"/>
              <a:gd name="connsiteX3" fmla="*/ 8214187 w 8222947"/>
              <a:gd name="connsiteY3" fmla="*/ 2329511 h 6187327"/>
              <a:gd name="connsiteX4" fmla="*/ 8222947 w 8222947"/>
              <a:gd name="connsiteY4" fmla="*/ 2362752 h 6187327"/>
              <a:gd name="connsiteX5" fmla="*/ 8222947 w 8222947"/>
              <a:gd name="connsiteY5" fmla="*/ 4688892 h 6187327"/>
              <a:gd name="connsiteX6" fmla="*/ 8207914 w 8222947"/>
              <a:gd name="connsiteY6" fmla="*/ 4742881 h 6187327"/>
              <a:gd name="connsiteX7" fmla="*/ 7556423 w 8222947"/>
              <a:gd name="connsiteY7" fmla="*/ 6028617 h 6187327"/>
              <a:gd name="connsiteX8" fmla="*/ 7425161 w 8222947"/>
              <a:gd name="connsiteY8" fmla="*/ 6187327 h 6187327"/>
              <a:gd name="connsiteX9" fmla="*/ 1006577 w 8222947"/>
              <a:gd name="connsiteY9" fmla="*/ 6187327 h 6187327"/>
              <a:gd name="connsiteX10" fmla="*/ 850964 w 8222947"/>
              <a:gd name="connsiteY10" fmla="*/ 5995980 h 6187327"/>
              <a:gd name="connsiteX11" fmla="*/ 422250 w 8222947"/>
              <a:gd name="connsiteY11" fmla="*/ 5267019 h 6187327"/>
              <a:gd name="connsiteX12" fmla="*/ 142610 w 8222947"/>
              <a:gd name="connsiteY12" fmla="*/ 2830055 h 6187327"/>
              <a:gd name="connsiteX13" fmla="*/ 3539677 w 8222947"/>
              <a:gd name="connsiteY13" fmla="*/ 2265216 h 6187327"/>
              <a:gd name="connsiteX14" fmla="*/ 5924544 w 8222947"/>
              <a:gd name="connsiteY14" fmla="*/ 885 h 6187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222947" h="6187327">
                <a:moveTo>
                  <a:pt x="5924544" y="885"/>
                </a:moveTo>
                <a:cubicBezTo>
                  <a:pt x="6041007" y="-3625"/>
                  <a:pt x="6168271" y="8957"/>
                  <a:pt x="6308590" y="41571"/>
                </a:cubicBezTo>
                <a:cubicBezTo>
                  <a:pt x="6952725" y="190142"/>
                  <a:pt x="7634399" y="972436"/>
                  <a:pt x="8006972" y="1782211"/>
                </a:cubicBezTo>
                <a:cubicBezTo>
                  <a:pt x="8089782" y="1962218"/>
                  <a:pt x="8158705" y="2145053"/>
                  <a:pt x="8214187" y="2329511"/>
                </a:cubicBezTo>
                <a:lnTo>
                  <a:pt x="8222947" y="2362752"/>
                </a:lnTo>
                <a:lnTo>
                  <a:pt x="8222947" y="4688892"/>
                </a:lnTo>
                <a:lnTo>
                  <a:pt x="8207914" y="4742881"/>
                </a:lnTo>
                <a:cubicBezTo>
                  <a:pt x="8067235" y="5203851"/>
                  <a:pt x="7847382" y="5639692"/>
                  <a:pt x="7556423" y="6028617"/>
                </a:cubicBezTo>
                <a:lnTo>
                  <a:pt x="7425161" y="6187327"/>
                </a:lnTo>
                <a:lnTo>
                  <a:pt x="1006577" y="6187327"/>
                </a:lnTo>
                <a:lnTo>
                  <a:pt x="850964" y="5995980"/>
                </a:lnTo>
                <a:cubicBezTo>
                  <a:pt x="686863" y="5772304"/>
                  <a:pt x="542722" y="5528860"/>
                  <a:pt x="422250" y="5267019"/>
                </a:cubicBezTo>
                <a:cubicBezTo>
                  <a:pt x="50312" y="4458802"/>
                  <a:pt x="-155418" y="3502075"/>
                  <a:pt x="142610" y="2830055"/>
                </a:cubicBezTo>
                <a:cubicBezTo>
                  <a:pt x="788131" y="1375996"/>
                  <a:pt x="2271479" y="2908304"/>
                  <a:pt x="3539677" y="2265216"/>
                </a:cubicBezTo>
                <a:cubicBezTo>
                  <a:pt x="4682264" y="1685095"/>
                  <a:pt x="4798738" y="44473"/>
                  <a:pt x="5924544" y="885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400" noProof="0">
              <a:solidFill>
                <a:schemeClr val="tx1"/>
              </a:solidFill>
            </a:endParaRPr>
          </a:p>
        </p:txBody>
      </p:sp>
      <p:sp>
        <p:nvSpPr>
          <p:cNvPr id="12" name="Freihandform 11"/>
          <p:cNvSpPr/>
          <p:nvPr/>
        </p:nvSpPr>
        <p:spPr>
          <a:xfrm>
            <a:off x="5642407" y="1910668"/>
            <a:ext cx="6555944" cy="4947333"/>
          </a:xfrm>
          <a:custGeom>
            <a:avLst/>
            <a:gdLst>
              <a:gd name="connsiteX0" fmla="*/ 4854063 w 6552531"/>
              <a:gd name="connsiteY0" fmla="*/ 7 h 4947333"/>
              <a:gd name="connsiteX1" fmla="*/ 5071206 w 6552531"/>
              <a:gd name="connsiteY1" fmla="*/ 27731 h 4947333"/>
              <a:gd name="connsiteX2" fmla="*/ 6551503 w 6552531"/>
              <a:gd name="connsiteY2" fmla="*/ 1809287 h 4947333"/>
              <a:gd name="connsiteX3" fmla="*/ 6552531 w 6552531"/>
              <a:gd name="connsiteY3" fmla="*/ 1812764 h 4947333"/>
              <a:gd name="connsiteX4" fmla="*/ 6552531 w 6552531"/>
              <a:gd name="connsiteY4" fmla="*/ 3922236 h 4947333"/>
              <a:gd name="connsiteX5" fmla="*/ 6508354 w 6552531"/>
              <a:gd name="connsiteY5" fmla="*/ 4056281 h 4947333"/>
              <a:gd name="connsiteX6" fmla="*/ 6167266 w 6552531"/>
              <a:gd name="connsiteY6" fmla="*/ 4753897 h 4947333"/>
              <a:gd name="connsiteX7" fmla="*/ 6033717 w 6552531"/>
              <a:gd name="connsiteY7" fmla="*/ 4947333 h 4947333"/>
              <a:gd name="connsiteX8" fmla="*/ 688221 w 6552531"/>
              <a:gd name="connsiteY8" fmla="*/ 4947333 h 4947333"/>
              <a:gd name="connsiteX9" fmla="*/ 669155 w 6552531"/>
              <a:gd name="connsiteY9" fmla="*/ 4921952 h 4947333"/>
              <a:gd name="connsiteX10" fmla="*/ 159446 w 6552531"/>
              <a:gd name="connsiteY10" fmla="*/ 3896401 h 4947333"/>
              <a:gd name="connsiteX11" fmla="*/ 44617 w 6552531"/>
              <a:gd name="connsiteY11" fmla="*/ 3440846 h 4947333"/>
              <a:gd name="connsiteX12" fmla="*/ 40529 w 6552531"/>
              <a:gd name="connsiteY12" fmla="*/ 3406626 h 4947333"/>
              <a:gd name="connsiteX13" fmla="*/ 39476 w 6552531"/>
              <a:gd name="connsiteY13" fmla="*/ 3401514 h 4947333"/>
              <a:gd name="connsiteX14" fmla="*/ 482859 w 6552531"/>
              <a:gd name="connsiteY14" fmla="*/ 1876033 h 4947333"/>
              <a:gd name="connsiteX15" fmla="*/ 896951 w 6552531"/>
              <a:gd name="connsiteY15" fmla="*/ 1759366 h 4947333"/>
              <a:gd name="connsiteX16" fmla="*/ 1369778 w 6552531"/>
              <a:gd name="connsiteY16" fmla="*/ 1839493 h 4947333"/>
              <a:gd name="connsiteX17" fmla="*/ 1408346 w 6552531"/>
              <a:gd name="connsiteY17" fmla="*/ 1854656 h 4947333"/>
              <a:gd name="connsiteX18" fmla="*/ 1515289 w 6552531"/>
              <a:gd name="connsiteY18" fmla="*/ 1876395 h 4947333"/>
              <a:gd name="connsiteX19" fmla="*/ 2860708 w 6552531"/>
              <a:gd name="connsiteY19" fmla="*/ 1855646 h 4947333"/>
              <a:gd name="connsiteX20" fmla="*/ 3877062 w 6552531"/>
              <a:gd name="connsiteY20" fmla="*/ 691198 h 4947333"/>
              <a:gd name="connsiteX21" fmla="*/ 4633989 w 6552531"/>
              <a:gd name="connsiteY21" fmla="*/ 13545 h 4947333"/>
              <a:gd name="connsiteX22" fmla="*/ 4683323 w 6552531"/>
              <a:gd name="connsiteY22" fmla="*/ 9490 h 4947333"/>
              <a:gd name="connsiteX23" fmla="*/ 4720135 w 6552531"/>
              <a:gd name="connsiteY23" fmla="*/ 11657 h 4947333"/>
              <a:gd name="connsiteX24" fmla="*/ 4746809 w 6552531"/>
              <a:gd name="connsiteY24" fmla="*/ 6469 h 4947333"/>
              <a:gd name="connsiteX25" fmla="*/ 4854063 w 6552531"/>
              <a:gd name="connsiteY25" fmla="*/ 7 h 494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552531" h="4947333">
                <a:moveTo>
                  <a:pt x="4854063" y="7"/>
                </a:moveTo>
                <a:cubicBezTo>
                  <a:pt x="4925952" y="311"/>
                  <a:pt x="4998520" y="9743"/>
                  <a:pt x="5071206" y="27731"/>
                </a:cubicBezTo>
                <a:cubicBezTo>
                  <a:pt x="5652694" y="171645"/>
                  <a:pt x="6241767" y="863160"/>
                  <a:pt x="6551503" y="1809287"/>
                </a:cubicBezTo>
                <a:lnTo>
                  <a:pt x="6552531" y="1812764"/>
                </a:lnTo>
                <a:lnTo>
                  <a:pt x="6552531" y="3922236"/>
                </a:lnTo>
                <a:lnTo>
                  <a:pt x="6508354" y="4056281"/>
                </a:lnTo>
                <a:cubicBezTo>
                  <a:pt x="6420252" y="4303320"/>
                  <a:pt x="6305352" y="4537096"/>
                  <a:pt x="6167266" y="4753897"/>
                </a:cubicBezTo>
                <a:lnTo>
                  <a:pt x="6033717" y="4947333"/>
                </a:lnTo>
                <a:lnTo>
                  <a:pt x="688221" y="4947333"/>
                </a:lnTo>
                <a:lnTo>
                  <a:pt x="669155" y="4921952"/>
                </a:lnTo>
                <a:cubicBezTo>
                  <a:pt x="462010" y="4623316"/>
                  <a:pt x="290452" y="4280274"/>
                  <a:pt x="159446" y="3896401"/>
                </a:cubicBezTo>
                <a:cubicBezTo>
                  <a:pt x="110759" y="3753734"/>
                  <a:pt x="70478" y="3595787"/>
                  <a:pt x="44617" y="3440846"/>
                </a:cubicBezTo>
                <a:lnTo>
                  <a:pt x="40529" y="3406626"/>
                </a:lnTo>
                <a:lnTo>
                  <a:pt x="39476" y="3401514"/>
                </a:lnTo>
                <a:cubicBezTo>
                  <a:pt x="-78551" y="2709645"/>
                  <a:pt x="67748" y="2122061"/>
                  <a:pt x="482859" y="1876033"/>
                </a:cubicBezTo>
                <a:cubicBezTo>
                  <a:pt x="607393" y="1802224"/>
                  <a:pt x="747277" y="1764396"/>
                  <a:pt x="896951" y="1759366"/>
                </a:cubicBezTo>
                <a:cubicBezTo>
                  <a:pt x="1046624" y="1754337"/>
                  <a:pt x="1206087" y="1782107"/>
                  <a:pt x="1369778" y="1839493"/>
                </a:cubicBezTo>
                <a:lnTo>
                  <a:pt x="1408346" y="1854656"/>
                </a:lnTo>
                <a:lnTo>
                  <a:pt x="1515289" y="1876395"/>
                </a:lnTo>
                <a:cubicBezTo>
                  <a:pt x="1867428" y="1960511"/>
                  <a:pt x="2467079" y="2053179"/>
                  <a:pt x="2860708" y="1855646"/>
                </a:cubicBezTo>
                <a:cubicBezTo>
                  <a:pt x="3254336" y="1658114"/>
                  <a:pt x="3625995" y="1062372"/>
                  <a:pt x="3877062" y="691198"/>
                </a:cubicBezTo>
                <a:cubicBezTo>
                  <a:pt x="4155238" y="279949"/>
                  <a:pt x="4374413" y="55026"/>
                  <a:pt x="4633989" y="13545"/>
                </a:cubicBezTo>
                <a:cubicBezTo>
                  <a:pt x="4650213" y="10953"/>
                  <a:pt x="4666671" y="9635"/>
                  <a:pt x="4683323" y="9490"/>
                </a:cubicBezTo>
                <a:lnTo>
                  <a:pt x="4720135" y="11657"/>
                </a:lnTo>
                <a:lnTo>
                  <a:pt x="4746809" y="6469"/>
                </a:lnTo>
                <a:cubicBezTo>
                  <a:pt x="4782344" y="1985"/>
                  <a:pt x="4818118" y="-145"/>
                  <a:pt x="4854063" y="7"/>
                </a:cubicBez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240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38700" y="3239457"/>
            <a:ext cx="6790944" cy="1097269"/>
          </a:xfrm>
        </p:spPr>
        <p:txBody>
          <a:bodyPr lIns="0" tIns="0" bIns="0" anchor="b">
            <a:normAutofit/>
          </a:bodyPr>
          <a:lstStyle>
            <a:lvl1pPr>
              <a:lnSpc>
                <a:spcPct val="100000"/>
              </a:lnSpc>
              <a:defRPr sz="3200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Headline title slide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833464" y="5641975"/>
            <a:ext cx="1445099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>
              <a:defRPr sz="1200">
                <a:latin typeface="+mn-lt"/>
              </a:defRPr>
            </a:lvl1pPr>
          </a:lstStyle>
          <a:p>
            <a:fld id="{A731AA60-9A41-441F-AB28-705C45573A0C}" type="datetime3">
              <a:rPr lang="en-US" smtClean="0"/>
              <a:t>8 June 2022</a:t>
            </a:fld>
            <a:endParaRPr lang="de-CH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69B772D-4EEB-40F5-B989-5B158C414958}"/>
              </a:ext>
            </a:extLst>
          </p:cNvPr>
          <p:cNvSpPr/>
          <p:nvPr/>
        </p:nvSpPr>
        <p:spPr>
          <a:xfrm>
            <a:off x="0" y="6723258"/>
            <a:ext cx="12198350" cy="14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2400"/>
          </a:p>
        </p:txBody>
      </p:sp>
      <p:sp>
        <p:nvSpPr>
          <p:cNvPr id="16" name="Textplatzhalter 14">
            <a:extLst>
              <a:ext uri="{FF2B5EF4-FFF2-40B4-BE49-F238E27FC236}">
                <a16:creationId xmlns:a16="http://schemas.microsoft.com/office/drawing/2014/main" id="{2A818FE7-2817-4CCE-892B-6DE76AF6C5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38699" y="6200774"/>
            <a:ext cx="5541757" cy="42134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noProof="0"/>
              <a:t>Department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38700" y="4410388"/>
            <a:ext cx="6790944" cy="86030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000" b="1" baseline="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9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4833464" y="5342714"/>
            <a:ext cx="5546993" cy="184666"/>
          </a:xfrm>
          <a:prstGeom prst="rect">
            <a:avLst/>
          </a:prstGeom>
        </p:spPr>
        <p:txBody>
          <a:bodyPr wrap="none" lIns="0" tIns="0" rIns="0" bIns="0" anchor="b" anchorCtr="0">
            <a:noAutofit/>
          </a:bodyPr>
          <a:lstStyle>
            <a:lvl1pPr marL="0" marR="0" indent="0" algn="l" defTabSz="6097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latin typeface="+mn-lt"/>
              </a:defRPr>
            </a:lvl1pPr>
            <a:lvl2pPr marL="360362" indent="0">
              <a:buNone/>
              <a:defRPr/>
            </a:lvl2pPr>
            <a:lvl3pPr marL="719138" indent="0">
              <a:buNone/>
              <a:defRPr/>
            </a:lvl3pPr>
            <a:lvl4pPr marL="1077912" indent="0">
              <a:buNone/>
              <a:defRPr/>
            </a:lvl4pPr>
            <a:lvl5pPr marL="1438275" indent="0">
              <a:buNone/>
              <a:defRPr/>
            </a:lvl5pPr>
          </a:lstStyle>
          <a:p>
            <a:pPr marL="0" marR="0" lvl="0" indent="0" algn="l" defTabSz="6097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1" b="0" i="0" u="none" strike="noStrike" kern="1200" cap="none" spc="0" normalizeH="0" baseline="0" noProof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First name last name</a:t>
            </a:r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335" y="1376363"/>
            <a:ext cx="3767857" cy="15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594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7335">
          <p15:clr>
            <a:srgbClr val="FBAE40"/>
          </p15:clr>
        </p15:guide>
        <p15:guide id="3" pos="3048">
          <p15:clr>
            <a:srgbClr val="FBAE40"/>
          </p15:clr>
        </p15:guide>
        <p15:guide id="4" orient="horz" pos="143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6449" y="334039"/>
            <a:ext cx="11053764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Topic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Title content slide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766609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567A2-42BE-444E-B9F2-DBACE81C12A8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8421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ll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7"/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12198350" cy="6200775"/>
          </a:xfrm>
          <a:prstGeom prst="rect">
            <a:avLst/>
          </a:prstGeom>
          <a:solidFill>
            <a:schemeClr val="bg2"/>
          </a:solidFill>
        </p:spPr>
        <p:txBody>
          <a:bodyPr lIns="216000" tIns="10800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en-US" noProof="0"/>
              <a:t>Click on the placeholder to insert picture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06125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 descr="Hier Titelbild einfügen" title="Titelbild">
            <a:extLst>
              <a:ext uri="{FF2B5EF4-FFF2-40B4-BE49-F238E27FC236}">
                <a16:creationId xmlns:a16="http://schemas.microsoft.com/office/drawing/2014/main" id="{1DE6A71F-9A5B-4F1D-A226-20EDC05C37D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8350" cy="5772670"/>
          </a:xfrm>
          <a:prstGeom prst="rect">
            <a:avLst/>
          </a:prstGeom>
          <a:solidFill>
            <a:schemeClr val="bg2"/>
          </a:solidFill>
        </p:spPr>
        <p:txBody>
          <a:bodyPr lIns="216000" tIns="108000" anchor="t" anchorCtr="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en-US" noProof="0"/>
              <a:t>Hint: Insert image bevor entering titles.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338531" y="3427353"/>
            <a:ext cx="5957391" cy="797311"/>
          </a:xfrm>
          <a:solidFill>
            <a:srgbClr val="FFFFFF">
              <a:alpha val="80000"/>
            </a:srgbClr>
          </a:solidFill>
        </p:spPr>
        <p:txBody>
          <a:bodyPr wrap="square" lIns="108000" tIns="72000" rIns="108000" bIns="108000" anchor="b" anchorCtr="0">
            <a:spAutoFit/>
          </a:bodyPr>
          <a:lstStyle>
            <a:lvl1pPr algn="l">
              <a:lnSpc>
                <a:spcPct val="100000"/>
              </a:lnSpc>
              <a:defRPr sz="4000" b="1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Headline title slide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486401" y="6453187"/>
            <a:ext cx="3906416" cy="179387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0B78CFF-C513-4309-8EC2-2C05B4012DCC}" type="datetime3">
              <a:rPr lang="en-US" smtClean="0"/>
              <a:t>8 June 2022</a:t>
            </a:fld>
            <a:endParaRPr lang="de-CH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08043DE-5E81-43FD-995B-4B17DF0265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27514" y="4224664"/>
            <a:ext cx="4064000" cy="489534"/>
          </a:xfrm>
          <a:prstGeom prst="rect">
            <a:avLst/>
          </a:prstGeom>
          <a:solidFill>
            <a:srgbClr val="D72864">
              <a:alpha val="80000"/>
            </a:srgbClr>
          </a:solidFill>
        </p:spPr>
        <p:txBody>
          <a:bodyPr wrap="square" lIns="108000" tIns="72000" rIns="108000" bIns="108000" anchor="t" anchorCtr="0">
            <a:sp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 hasCustomPrompt="1"/>
          </p:nvPr>
        </p:nvSpPr>
        <p:spPr>
          <a:xfrm>
            <a:off x="5486401" y="5949950"/>
            <a:ext cx="3906416" cy="5032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marR="0" indent="0" algn="l" defTabSz="6097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  <a:lvl2pPr marL="360362" indent="0">
              <a:buNone/>
              <a:defRPr/>
            </a:lvl2pPr>
            <a:lvl3pPr marL="719138" indent="0">
              <a:buNone/>
              <a:defRPr/>
            </a:lvl3pPr>
            <a:lvl4pPr marL="1077912" indent="0">
              <a:buNone/>
              <a:defRPr/>
            </a:lvl4pPr>
            <a:lvl5pPr marL="1438275" indent="0">
              <a:buNone/>
              <a:defRPr/>
            </a:lvl5pPr>
          </a:lstStyle>
          <a:p>
            <a:pPr marL="0" marR="0" lvl="0" indent="0" algn="l" defTabSz="6097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1" b="0" i="0" u="none" strike="noStrike" kern="1200" cap="none" spc="0" normalizeH="0" baseline="0" noProof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First name last name</a:t>
            </a:r>
          </a:p>
        </p:txBody>
      </p:sp>
      <p:sp>
        <p:nvSpPr>
          <p:cNvPr id="10" name="Textplatzhalter 14">
            <a:extLst>
              <a:ext uri="{FF2B5EF4-FFF2-40B4-BE49-F238E27FC236}">
                <a16:creationId xmlns:a16="http://schemas.microsoft.com/office/drawing/2014/main" id="{2A818FE7-2817-4CCE-892B-6DE76AF6C5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450" y="5949950"/>
            <a:ext cx="4320721" cy="6477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>
              <a:buNone/>
              <a:defRPr sz="1200">
                <a:latin typeface="+mn-lt"/>
              </a:defRPr>
            </a:lvl1pPr>
          </a:lstStyle>
          <a:p>
            <a:pPr lvl="0"/>
            <a:r>
              <a:rPr lang="en-US" noProof="0"/>
              <a:t>Department</a:t>
            </a:r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756" y="5754010"/>
            <a:ext cx="2631519" cy="111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21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8">
          <p15:clr>
            <a:srgbClr val="FBAE40"/>
          </p15:clr>
        </p15:guide>
        <p15:guide id="2" pos="2663">
          <p15:clr>
            <a:srgbClr val="FBAE40"/>
          </p15:clr>
        </p15:guide>
        <p15:guide id="3" orient="horz" pos="2659">
          <p15:clr>
            <a:srgbClr val="FBAE40"/>
          </p15:clr>
        </p15:guide>
        <p15:guide id="8" pos="5223">
          <p15:clr>
            <a:srgbClr val="FBAE40"/>
          </p15:clr>
        </p15:guide>
        <p15:guide id="9" orient="horz" pos="3748">
          <p15:clr>
            <a:srgbClr val="FBAE40"/>
          </p15:clr>
        </p15:guide>
        <p15:guide id="10" pos="3366">
          <p15:clr>
            <a:srgbClr val="FBAE40"/>
          </p15:clr>
        </p15:guide>
        <p15:guide id="11" pos="345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bschnittsfolie ho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36FA-6CE3-4462-A697-C8078BB5CEF5}" type="datetime3">
              <a:rPr lang="en-US" smtClean="0"/>
              <a:t>8 June 2022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Change title: menu 'Insert'&gt;'Header and Footer'</a:t>
            </a:r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20" hasCustomPrompt="1"/>
          </p:nvPr>
        </p:nvSpPr>
        <p:spPr>
          <a:xfrm>
            <a:off x="6494462" y="333375"/>
            <a:ext cx="5365751" cy="5867400"/>
          </a:xfrm>
          <a:prstGeom prst="rect">
            <a:avLst/>
          </a:prstGeom>
          <a:solidFill>
            <a:schemeClr val="bg2"/>
          </a:solidFill>
        </p:spPr>
        <p:txBody>
          <a:bodyPr lIns="216000" tIns="10800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en-US" noProof="0"/>
              <a:t>Click on the placeholder to insert picture</a:t>
            </a:r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06449" y="2213149"/>
            <a:ext cx="5364164" cy="1917733"/>
          </a:xfrm>
          <a:prstGeom prst="rect">
            <a:avLst/>
          </a:prstGeom>
        </p:spPr>
        <p:txBody>
          <a:bodyPr lIns="0" tIns="36000" rIns="0" bIns="0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 hasCustomPrompt="1"/>
          </p:nvPr>
        </p:nvSpPr>
        <p:spPr>
          <a:xfrm>
            <a:off x="806450" y="333375"/>
            <a:ext cx="5364163" cy="1835150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3200" baseline="0"/>
            </a:lvl1pPr>
          </a:lstStyle>
          <a:p>
            <a:r>
              <a:rPr lang="en-US" noProof="0"/>
              <a:t>Title section slide</a:t>
            </a:r>
          </a:p>
        </p:txBody>
      </p:sp>
    </p:spTree>
    <p:extLst>
      <p:ext uri="{BB962C8B-B14F-4D97-AF65-F5344CB8AC3E}">
        <p14:creationId xmlns:p14="http://schemas.microsoft.com/office/powerpoint/2010/main" val="13605012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89">
          <p15:clr>
            <a:srgbClr val="FBAE40"/>
          </p15:clr>
        </p15:guide>
        <p15:guide id="2" orient="horz" pos="136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bschnittsfolie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7"/>
          <p:cNvSpPr>
            <a:spLocks noGrp="1"/>
          </p:cNvSpPr>
          <p:nvPr>
            <p:ph type="pic" sz="quarter" idx="21" hasCustomPrompt="1"/>
          </p:nvPr>
        </p:nvSpPr>
        <p:spPr>
          <a:xfrm>
            <a:off x="0" y="3850783"/>
            <a:ext cx="12198350" cy="2349992"/>
          </a:xfrm>
          <a:prstGeom prst="rect">
            <a:avLst/>
          </a:prstGeom>
          <a:solidFill>
            <a:schemeClr val="bg2"/>
          </a:solidFill>
        </p:spPr>
        <p:txBody>
          <a:bodyPr lIns="216000" tIns="10800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en-US" noProof="0"/>
              <a:t>Click on the placeholder to 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06450" y="333375"/>
            <a:ext cx="11053763" cy="1835150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noProof="0"/>
              <a:t>Title section slide</a:t>
            </a:r>
          </a:p>
        </p:txBody>
      </p:sp>
      <p:sp>
        <p:nvSpPr>
          <p:cNvPr id="6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06450" y="2213149"/>
            <a:ext cx="7371633" cy="1398501"/>
          </a:xfrm>
          <a:prstGeom prst="rect">
            <a:avLst/>
          </a:prstGeom>
        </p:spPr>
        <p:txBody>
          <a:bodyPr lIns="0" tIns="36000" rIns="0" bIns="0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F46C8D85-D898-4B13-8566-E0011A04DFFC}" type="datetime3">
              <a:rPr lang="en-US" smtClean="0"/>
              <a:t>8 June 2022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0219040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89">
          <p15:clr>
            <a:srgbClr val="FBAE40"/>
          </p15:clr>
        </p15:guide>
        <p15:guide id="2" orient="horz" pos="136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06450" y="1449387"/>
            <a:ext cx="11053763" cy="4751387"/>
          </a:xfrm>
          <a:prstGeom prst="rect">
            <a:avLst/>
          </a:prstGeom>
        </p:spPr>
        <p:txBody>
          <a:bodyPr numCol="2" spcCol="288000">
            <a:normAutofit/>
          </a:bodyPr>
          <a:lstStyle>
            <a:lvl1pPr marL="342900" marR="0" indent="-342900" algn="l" defTabSz="609768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tabLst/>
              <a:defRPr sz="2000" baseline="0"/>
            </a:lvl1pPr>
            <a:lvl2pPr marL="360363" indent="-360363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SzPct val="120000"/>
              <a:buFontTx/>
              <a:buBlip>
                <a:blip r:embed="rId2"/>
              </a:buBlip>
              <a:defRPr sz="2000" b="1" baseline="0"/>
            </a:lvl2pPr>
            <a:lvl3pPr marL="628650" indent="-26828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 baseline="0"/>
            </a:lvl3pPr>
            <a:lvl4pPr marL="895350" indent="-206375">
              <a:spcBef>
                <a:spcPts val="400"/>
              </a:spcBef>
              <a:spcAft>
                <a:spcPts val="0"/>
              </a:spcAft>
              <a:defRPr/>
            </a:lvl4pPr>
            <a:lvl5pPr marL="1163638" indent="-230188">
              <a:spcBef>
                <a:spcPts val="4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 noProof="0"/>
              <a:t>Chapter 1 [level 1]</a:t>
            </a:r>
          </a:p>
          <a:p>
            <a:pPr lvl="1"/>
            <a:r>
              <a:rPr lang="en-US" noProof="0"/>
              <a:t>Chapter 2 active [level 2]</a:t>
            </a:r>
          </a:p>
          <a:p>
            <a:pPr lvl="2"/>
            <a:r>
              <a:rPr lang="en-US" noProof="0"/>
              <a:t>Subchapter 1 [level 3]</a:t>
            </a:r>
          </a:p>
          <a:p>
            <a:pPr lvl="2"/>
            <a:r>
              <a:rPr lang="en-US" noProof="0"/>
              <a:t>Subchapter 2 [level 3]</a:t>
            </a:r>
          </a:p>
          <a:p>
            <a:pPr marL="342900" marR="0" lvl="0" indent="-342900" algn="l" defTabSz="609768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tabLst/>
              <a:defRPr/>
            </a:pPr>
            <a:r>
              <a:rPr lang="en-US" noProof="0"/>
              <a:t>Chapter 3 [level 1]</a:t>
            </a:r>
          </a:p>
          <a:p>
            <a:pPr lvl="0"/>
            <a:endParaRPr lang="de-DE"/>
          </a:p>
          <a:p>
            <a:pPr lvl="2"/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8E42ADF-F5B2-43B8-AB96-1EFC272BC7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8468" y="6244316"/>
            <a:ext cx="1340225" cy="629524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806450" y="333376"/>
            <a:ext cx="11053763" cy="287337"/>
          </a:xfrm>
        </p:spPr>
        <p:txBody>
          <a:bodyPr/>
          <a:lstStyle>
            <a:lvl1pPr>
              <a:defRPr lang="de-DE" sz="2000" b="1" kern="1200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de-DE"/>
              <a:t>Enter agenda title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304368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nh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Title content slide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21" hasCustomPrompt="1"/>
          </p:nvPr>
        </p:nvSpPr>
        <p:spPr>
          <a:xfrm>
            <a:off x="806450" y="1449388"/>
            <a:ext cx="11053763" cy="4751387"/>
          </a:xfrm>
        </p:spPr>
        <p:txBody>
          <a:bodyPr/>
          <a:lstStyle/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6449" y="334039"/>
            <a:ext cx="11053764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Topic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332756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06450" y="692150"/>
            <a:ext cx="11053763" cy="684213"/>
          </a:xfrm>
        </p:spPr>
        <p:txBody>
          <a:bodyPr/>
          <a:lstStyle/>
          <a:p>
            <a:r>
              <a:rPr lang="en-US" noProof="0"/>
              <a:t>Title content slide</a:t>
            </a:r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449" y="334039"/>
            <a:ext cx="11053764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Topic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26" hasCustomPrompt="1"/>
          </p:nvPr>
        </p:nvSpPr>
        <p:spPr>
          <a:xfrm>
            <a:off x="806450" y="1449388"/>
            <a:ext cx="5364163" cy="4751387"/>
          </a:xfrm>
        </p:spPr>
        <p:txBody>
          <a:bodyPr/>
          <a:lstStyle/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1" name="Inhaltsplatzhalter 6"/>
          <p:cNvSpPr>
            <a:spLocks noGrp="1"/>
          </p:cNvSpPr>
          <p:nvPr>
            <p:ph sz="quarter" idx="27" hasCustomPrompt="1"/>
          </p:nvPr>
        </p:nvSpPr>
        <p:spPr>
          <a:xfrm>
            <a:off x="6496050" y="1449388"/>
            <a:ext cx="5364163" cy="4751387"/>
          </a:xfrm>
        </p:spPr>
        <p:txBody>
          <a:bodyPr/>
          <a:lstStyle/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976854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6451" y="1449388"/>
            <a:ext cx="5364576" cy="358775"/>
          </a:xfrm>
          <a:prstGeom prst="rect">
            <a:avLst/>
          </a:prstGeom>
        </p:spPr>
        <p:txBody>
          <a:bodyPr t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Heading</a:t>
            </a:r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05072" y="1449388"/>
            <a:ext cx="5353967" cy="358775"/>
          </a:xfrm>
          <a:prstGeom prst="rect">
            <a:avLst/>
          </a:prstGeom>
        </p:spPr>
        <p:txBody>
          <a:bodyPr t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Heading</a:t>
            </a:r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6449" y="334039"/>
            <a:ext cx="11053764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Topic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Title content slide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25" hasCustomPrompt="1"/>
          </p:nvPr>
        </p:nvSpPr>
        <p:spPr>
          <a:xfrm>
            <a:off x="806450" y="1881188"/>
            <a:ext cx="5364163" cy="4319587"/>
          </a:xfrm>
        </p:spPr>
        <p:txBody>
          <a:bodyPr/>
          <a:lstStyle/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5" name="Inhaltsplatzhalter 4"/>
          <p:cNvSpPr>
            <a:spLocks noGrp="1"/>
          </p:cNvSpPr>
          <p:nvPr>
            <p:ph sz="quarter" idx="26" hasCustomPrompt="1"/>
          </p:nvPr>
        </p:nvSpPr>
        <p:spPr>
          <a:xfrm>
            <a:off x="6494463" y="1881188"/>
            <a:ext cx="5364163" cy="4319587"/>
          </a:xfrm>
        </p:spPr>
        <p:txBody>
          <a:bodyPr/>
          <a:lstStyle/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56247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orient="horz" pos="113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 ho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7"/>
          <p:cNvSpPr>
            <a:spLocks noGrp="1"/>
          </p:cNvSpPr>
          <p:nvPr>
            <p:ph type="pic" sz="quarter" idx="21" hasCustomPrompt="1"/>
          </p:nvPr>
        </p:nvSpPr>
        <p:spPr>
          <a:xfrm>
            <a:off x="7431782" y="333375"/>
            <a:ext cx="4428432" cy="5867400"/>
          </a:xfrm>
          <a:prstGeom prst="rect">
            <a:avLst/>
          </a:prstGeom>
          <a:solidFill>
            <a:schemeClr val="bg2"/>
          </a:solidFill>
        </p:spPr>
        <p:txBody>
          <a:bodyPr lIns="216000" tIns="10800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en-US" noProof="0"/>
              <a:t>Click on the placeholder to insert picture</a:t>
            </a:r>
          </a:p>
        </p:txBody>
      </p:sp>
      <p:sp>
        <p:nvSpPr>
          <p:cNvPr id="11" name="Inhaltsplatzhalter 10"/>
          <p:cNvSpPr>
            <a:spLocks noGrp="1"/>
          </p:cNvSpPr>
          <p:nvPr>
            <p:ph sz="quarter" idx="22" hasCustomPrompt="1"/>
          </p:nvPr>
        </p:nvSpPr>
        <p:spPr>
          <a:xfrm>
            <a:off x="806450" y="1449388"/>
            <a:ext cx="6337300" cy="4751387"/>
          </a:xfrm>
        </p:spPr>
        <p:txBody>
          <a:bodyPr/>
          <a:lstStyle/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8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6449" y="334039"/>
            <a:ext cx="6337301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Topic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>
          <a:xfrm>
            <a:off x="806451" y="692150"/>
            <a:ext cx="6337300" cy="684213"/>
          </a:xfrm>
        </p:spPr>
        <p:txBody>
          <a:bodyPr/>
          <a:lstStyle/>
          <a:p>
            <a:r>
              <a:rPr lang="en-US" noProof="0"/>
              <a:t>Title content slide</a:t>
            </a:r>
            <a:endParaRPr lang="de-CH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229030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5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elplatzhalter 1"/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en-US" noProof="0"/>
              <a:t>Title content slide</a:t>
            </a:r>
          </a:p>
        </p:txBody>
      </p:sp>
      <p:cxnSp>
        <p:nvCxnSpPr>
          <p:cNvPr id="49" name="Gerader Verbinder 48">
            <a:extLst>
              <a:ext uri="{FF2B5EF4-FFF2-40B4-BE49-F238E27FC236}">
                <a16:creationId xmlns:a16="http://schemas.microsoft.com/office/drawing/2014/main" id="{DCCF8EB6-970F-4B91-8E46-5B6411EAA2E4}"/>
              </a:ext>
            </a:extLst>
          </p:cNvPr>
          <p:cNvCxnSpPr>
            <a:cxnSpLocks/>
          </p:cNvCxnSpPr>
          <p:nvPr/>
        </p:nvCxnSpPr>
        <p:spPr>
          <a:xfrm>
            <a:off x="802958" y="6454845"/>
            <a:ext cx="5875" cy="403155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Datumsplatzhalter 2">
            <a:extLst>
              <a:ext uri="{FF2B5EF4-FFF2-40B4-BE49-F238E27FC236}">
                <a16:creationId xmlns:a16="http://schemas.microsoft.com/office/drawing/2014/main" id="{DD859570-9479-4CD6-9E5E-B8BCB591EF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94464" y="6453187"/>
            <a:ext cx="3376650" cy="17938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00"/>
            </a:lvl1pPr>
          </a:lstStyle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52" name="Fußzeilenplatzhalter 3">
            <a:extLst>
              <a:ext uri="{FF2B5EF4-FFF2-40B4-BE49-F238E27FC236}">
                <a16:creationId xmlns:a16="http://schemas.microsoft.com/office/drawing/2014/main" id="{2A1BCD4E-392B-40D0-9259-9419E7635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6450" y="6454845"/>
            <a:ext cx="5364163" cy="332663"/>
          </a:xfrm>
          <a:prstGeom prst="rect">
            <a:avLst/>
          </a:prstGeom>
        </p:spPr>
        <p:txBody>
          <a:bodyPr lIns="108000" tIns="0" rIns="0" bIns="0"/>
          <a:lstStyle>
            <a:lvl1pPr algn="l">
              <a:defRPr sz="1200"/>
            </a:lvl1pPr>
          </a:lstStyle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53" name="Foliennummernplatzhalter 4">
            <a:extLst>
              <a:ext uri="{FF2B5EF4-FFF2-40B4-BE49-F238E27FC236}">
                <a16:creationId xmlns:a16="http://schemas.microsoft.com/office/drawing/2014/main" id="{F6E723C3-915C-402C-9570-E97A66A840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8996" y="6453187"/>
            <a:ext cx="537454" cy="179387"/>
          </a:xfrm>
          <a:prstGeom prst="rect">
            <a:avLst/>
          </a:prstGeom>
        </p:spPr>
        <p:txBody>
          <a:bodyPr lIns="0" tIns="0" rIns="108000" bIns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EAC321B-7500-4259-A00F-915439A35E15}" type="slidenum">
              <a:rPr lang="en-US" noProof="0" smtClean="0"/>
              <a:pPr/>
              <a:t>‹Nr.›</a:t>
            </a:fld>
            <a:endParaRPr lang="en-US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8E42ADF-F5B2-43B8-AB96-1EFC272BC700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8468" y="6244316"/>
            <a:ext cx="1340225" cy="629524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802958" y="1449388"/>
            <a:ext cx="11057254" cy="47513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4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672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</p:sldLayoutIdLst>
  <p:hf hdr="0"/>
  <p:txStyles>
    <p:titleStyle>
      <a:lvl1pPr algn="l" defTabSz="609768" rtl="0" eaLnBrk="1" latinLnBrk="0" hangingPunct="1">
        <a:lnSpc>
          <a:spcPct val="120000"/>
        </a:lnSpc>
        <a:spcBef>
          <a:spcPct val="0"/>
        </a:spcBef>
        <a:buNone/>
        <a:defRPr sz="3200" b="1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609768" rtl="0" eaLnBrk="1" latinLnBrk="0" hangingPunct="1">
        <a:lnSpc>
          <a:spcPct val="11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609768" rtl="0" eaLnBrk="1" latinLnBrk="0" hangingPunct="1">
        <a:lnSpc>
          <a:spcPct val="110000"/>
        </a:lnSpc>
        <a:spcBef>
          <a:spcPts val="1200"/>
        </a:spcBef>
        <a:buClr>
          <a:schemeClr val="tx1"/>
        </a:buClr>
        <a:buSzPct val="8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609768" rtl="0" eaLnBrk="1" latinLnBrk="0" hangingPunct="1">
        <a:lnSpc>
          <a:spcPct val="110000"/>
        </a:lnSpc>
        <a:spcBef>
          <a:spcPts val="1200"/>
        </a:spcBef>
        <a:buSzPct val="90000"/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609768" rtl="0" eaLnBrk="1" latinLnBrk="0" hangingPunct="1">
        <a:lnSpc>
          <a:spcPct val="110000"/>
        </a:lnSpc>
        <a:spcBef>
          <a:spcPts val="1200"/>
        </a:spcBef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marR="0" indent="-252000" algn="l" defTabSz="609768" rtl="0" eaLnBrk="1" fontAlgn="auto" latinLnBrk="0" hangingPunct="1">
        <a:lnSpc>
          <a:spcPct val="110000"/>
        </a:lnSpc>
        <a:spcBef>
          <a:spcPts val="1200"/>
        </a:spcBef>
        <a:spcAft>
          <a:spcPts val="0"/>
        </a:spcAft>
        <a:buClrTx/>
        <a:buSzTx/>
        <a:buFont typeface="Symbol" panose="05050102010706020507" pitchFamily="18" charset="2"/>
        <a:buChar char="-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611188" rtl="0" eaLnBrk="1" latinLnBrk="0" hangingPunct="1">
        <a:lnSpc>
          <a:spcPct val="110000"/>
        </a:lnSpc>
        <a:spcBef>
          <a:spcPts val="1200"/>
        </a:spcBef>
        <a:buFont typeface="Symbol" panose="05050102010706020507" pitchFamily="18" charset="2"/>
        <a:buChar char="-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609768" rtl="0" eaLnBrk="1" latinLnBrk="0" hangingPunct="1">
        <a:lnSpc>
          <a:spcPct val="110000"/>
        </a:lnSpc>
        <a:spcBef>
          <a:spcPts val="1200"/>
        </a:spcBef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257" indent="-304884" algn="l" defTabSz="6097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025" indent="-304884" algn="l" defTabSz="6097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68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535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303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71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838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606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373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141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508">
          <p15:clr>
            <a:srgbClr val="547EBF"/>
          </p15:clr>
        </p15:guide>
        <p15:guide id="7" pos="7471">
          <p15:clr>
            <a:srgbClr val="547EBF"/>
          </p15:clr>
        </p15:guide>
        <p15:guide id="8" orient="horz" pos="210">
          <p15:clr>
            <a:srgbClr val="547EBF"/>
          </p15:clr>
        </p15:guide>
        <p15:guide id="9" orient="horz" pos="4065">
          <p15:clr>
            <a:srgbClr val="C35EA4"/>
          </p15:clr>
        </p15:guide>
        <p15:guide id="10" orient="horz" pos="4156" userDrawn="1">
          <p15:clr>
            <a:srgbClr val="547EBF"/>
          </p15:clr>
        </p15:guide>
        <p15:guide id="12" orient="horz" pos="391">
          <p15:clr>
            <a:srgbClr val="C35EA4"/>
          </p15:clr>
        </p15:guide>
        <p15:guide id="13" orient="horz" pos="913">
          <p15:clr>
            <a:srgbClr val="C35EA4"/>
          </p15:clr>
        </p15:guide>
        <p15:guide id="14" orient="horz" pos="3906">
          <p15:clr>
            <a:srgbClr val="C35EA4"/>
          </p15:clr>
        </p15:guide>
        <p15:guide id="15" pos="3987">
          <p15:clr>
            <a:srgbClr val="9FCC3B"/>
          </p15:clr>
        </p15:guide>
        <p15:guide id="16" pos="4091">
          <p15:clr>
            <a:srgbClr val="C35EA4"/>
          </p15:clr>
        </p15:guide>
        <p15:guide id="17" pos="3887">
          <p15:clr>
            <a:srgbClr val="C35EA4"/>
          </p15:clr>
        </p15:guide>
        <p15:guide id="18" orient="horz" pos="867">
          <p15:clr>
            <a:srgbClr val="C35EA4"/>
          </p15:clr>
        </p15:guide>
        <p15:guide id="19" orient="horz" pos="436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Audio-Beamformer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83FB0-21B6-412A-965F-B6392FBE90AA}" type="datetime3">
              <a:rPr lang="en-US" smtClean="0"/>
              <a:t>8 June 2022</a:t>
            </a:fld>
            <a:endParaRPr lang="en-US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ICAI 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Highly Directional Steerable Loudspeaker-Array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Florian Baumgartner, Thierry Schwaller</a:t>
            </a:r>
          </a:p>
        </p:txBody>
      </p:sp>
    </p:spTree>
    <p:extLst>
      <p:ext uri="{BB962C8B-B14F-4D97-AF65-F5344CB8AC3E}">
        <p14:creationId xmlns:p14="http://schemas.microsoft.com/office/powerpoint/2010/main" val="2492240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1FE6B3-C32C-012A-0353-302FF4CA7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Direktivität</a:t>
            </a:r>
            <a:r>
              <a:rPr lang="de-DE"/>
              <a:t> von Arrays</a:t>
            </a:r>
            <a:endParaRPr lang="de-CH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99811D9-B01C-EC47-B4B5-FFA25E51D940}"/>
                  </a:ext>
                </a:extLst>
              </p:cNvPr>
              <p:cNvSpPr>
                <a:spLocks noGrp="1"/>
              </p:cNvSpPr>
              <p:nvPr>
                <p:ph sz="quarter" idx="21"/>
              </p:nvPr>
            </p:nvSpPr>
            <p:spPr/>
            <p:txBody>
              <a:bodyPr/>
              <a:lstStyle/>
              <a:p>
                <a:r>
                  <a:rPr lang="de-DE" dirty="0"/>
                  <a:t>Array erzeugt eigene </a:t>
                </a:r>
                <a:r>
                  <a:rPr lang="de-DE" dirty="0" err="1"/>
                  <a:t>Direktivität</a:t>
                </a:r>
                <a:r>
                  <a:rPr lang="de-DE" dirty="0"/>
                  <a:t> </a:t>
                </a:r>
                <a:r>
                  <a:rPr lang="de-DE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de-DE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ctrlPr>
                          <a:rPr lang="de-DE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dirty="0" smtClean="0"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</m:d>
                  </m:oMath>
                </a14:m>
                <a:endParaRPr lang="de-DE" b="0" dirty="0"/>
              </a:p>
              <a:p>
                <a:pPr lvl="1"/>
                <a:r>
                  <a:rPr lang="de-DE" dirty="0"/>
                  <a:t>Wird definiert durch</a:t>
                </a:r>
              </a:p>
              <a:p>
                <a:pPr lvl="2"/>
                <a:r>
                  <a:rPr lang="de-DE" dirty="0"/>
                  <a:t>Anzahl Lautsprecher (M)</a:t>
                </a:r>
              </a:p>
              <a:p>
                <a:pPr lvl="2"/>
                <a:r>
                  <a:rPr lang="de-DE" dirty="0"/>
                  <a:t>Abstand zwischen den Lautsprechern (s) </a:t>
                </a:r>
              </a:p>
              <a:p>
                <a:pPr lvl="2"/>
                <a:r>
                  <a:rPr lang="de-DE" dirty="0" err="1"/>
                  <a:t>Window</a:t>
                </a:r>
                <a:r>
                  <a:rPr lang="de-DE" dirty="0"/>
                  <a:t> – Funktion (</a:t>
                </a:r>
                <a:r>
                  <a:rPr lang="de-DE" dirty="0" err="1"/>
                  <a:t>Dolph-Chebyshev</a:t>
                </a:r>
                <a:r>
                  <a:rPr lang="de-DE" dirty="0"/>
                  <a:t>)</a:t>
                </a:r>
              </a:p>
              <a:p>
                <a:r>
                  <a:rPr lang="de-DE" dirty="0"/>
                  <a:t>Gesamte </a:t>
                </a:r>
                <a:r>
                  <a:rPr lang="de-DE" dirty="0" err="1"/>
                  <a:t>Direktivität</a:t>
                </a:r>
                <a:endParaRPr lang="de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</m:oMath>
                  </m:oMathPara>
                </a14:m>
                <a:endParaRPr lang="de-DE" dirty="0"/>
              </a:p>
              <a:p>
                <a:r>
                  <a:rPr lang="de-DE" dirty="0"/>
                  <a:t>Ohne </a:t>
                </a:r>
                <a:r>
                  <a:rPr lang="de-DE" dirty="0" err="1"/>
                  <a:t>Window</a:t>
                </a:r>
                <a:r>
                  <a:rPr lang="de-DE" dirty="0"/>
                  <a:t> – Funktion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de-DE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CH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CH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de-CH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mtClean="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de-CH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CH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CH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func>
                                    <m:funcPr>
                                      <m:ctrlPr>
                                        <a:rPr lang="de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de-DE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func>
                        </m:num>
                        <m:den>
                          <m:func>
                            <m:funcPr>
                              <m:ctrlPr>
                                <a:rPr lang="de-CH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CH" b="0" i="0" smtClean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  <m:r>
                                <a:rPr lang="de-CH" b="0" i="1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m:rPr>
                                  <m:sty m:val="p"/>
                                </m:rPr>
                                <a:rPr lang="de-DE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de-CH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CH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func>
                                    <m:funcPr>
                                      <m:ctrlPr>
                                        <a:rPr lang="de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de-DE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func>
                        </m:den>
                      </m:f>
                    </m:oMath>
                  </m:oMathPara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99811D9-B01C-EC47-B4B5-FFA25E51D9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21"/>
              </p:nvPr>
            </p:nvSpPr>
            <p:spPr>
              <a:blipFill>
                <a:blip r:embed="rId2"/>
                <a:stretch>
                  <a:fillRect l="-1323" t="-1540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F48C884-B246-678C-B490-A84046854D6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Array Signal Verarbeitung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AE8F7D2-CF7E-95A8-3BB7-294CF12ADFE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5B2955F-BE5E-39C7-B56C-67AA0B844683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05D481D-7175-709A-3F20-AA9F646EF62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42039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FC00EF-EE41-D371-234D-CD939E26E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Dolph</a:t>
            </a:r>
            <a:r>
              <a:rPr lang="de-CH"/>
              <a:t> </a:t>
            </a:r>
            <a:r>
              <a:rPr lang="de-CH" err="1"/>
              <a:t>Chebyshev</a:t>
            </a:r>
            <a:r>
              <a:rPr lang="de-CH"/>
              <a:t> </a:t>
            </a:r>
            <a:r>
              <a:rPr lang="de-CH" err="1"/>
              <a:t>Window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987923-C255-D72C-7D6C-15259A7641A9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de-CH"/>
              <a:t>Minimiert Grösse der Side Lobes</a:t>
            </a:r>
          </a:p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6C11658-2565-2BAB-3032-F8CFD3EC1ED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Array Signal Verarbeitung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522F396-7485-9121-8FC3-561BF550958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41BD70A-8587-F14A-A194-AC022C9E1167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C4116E6-4246-D4F9-C5C1-0549F1617DC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23302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86144B-6FFC-E616-D407-E37606FFE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Direktivität</a:t>
            </a:r>
            <a:r>
              <a:rPr lang="de-DE"/>
              <a:t> von Arrays s = </a:t>
            </a:r>
            <a:r>
              <a:rPr lang="el-GR"/>
              <a:t>λ</a:t>
            </a:r>
            <a:r>
              <a:rPr lang="de-CH"/>
              <a:t>/2 / M = 19</a:t>
            </a:r>
            <a:r>
              <a:rPr lang="de-DE"/>
              <a:t> 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E2097B-CE1D-4698-8291-87D1BFC07C42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0F2D740-F8F7-072B-79A0-A334AF6C29F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Array Signal Verarbeitung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2D4997F-8ED5-38FD-1FC0-5640E2C97729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208431-84CB-BD7E-1735-80EFA0F7ECA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327A961-7854-BAB7-9F29-EE65C986E68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7930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86144B-6FFC-E616-D407-E37606FFE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Direktivität</a:t>
            </a:r>
            <a:r>
              <a:rPr lang="de-DE"/>
              <a:t> von Arrays s = 2</a:t>
            </a:r>
            <a:r>
              <a:rPr lang="el-GR"/>
              <a:t>λ</a:t>
            </a:r>
            <a:r>
              <a:rPr lang="de-CH"/>
              <a:t> / M = 19</a:t>
            </a:r>
            <a:r>
              <a:rPr lang="de-DE"/>
              <a:t> 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E2097B-CE1D-4698-8291-87D1BFC07C42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0F2D740-F8F7-072B-79A0-A334AF6C29F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Array Signal Verarbeitung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2D4997F-8ED5-38FD-1FC0-5640E2C97729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208431-84CB-BD7E-1735-80EFA0F7ECA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327A961-7854-BAB7-9F29-EE65C986E68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40881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288D0-ED15-3C9D-5EA7-812936C97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Beam Steering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8ACF4A-ED2E-323F-4E98-9FA7E6F87A6F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de-CH" dirty="0"/>
              <a:t>Unterschiedliche Totzeiten</a:t>
            </a:r>
          </a:p>
          <a:p>
            <a:r>
              <a:rPr lang="de-CH" dirty="0"/>
              <a:t>Wellenfronten ergeben Winkel  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D623352-6BEB-B868-EE0E-5F71107190E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Array Signal Verarbeitung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5F21E8C-A85C-370A-E550-856821159BDD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4F9CEE6-0317-850E-CC99-C2E813A5068C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52C57F-9762-A490-EDD4-693167322D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57443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288D0-ED15-3C9D-5EA7-812936C97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Beam Steering </a:t>
            </a:r>
            <a:r>
              <a:rPr lang="de-DE" dirty="0"/>
              <a:t>s = </a:t>
            </a:r>
            <a:r>
              <a:rPr lang="el-GR" dirty="0"/>
              <a:t>λ</a:t>
            </a:r>
            <a:r>
              <a:rPr lang="de-CH" dirty="0"/>
              <a:t>/2 / M = 19</a:t>
            </a:r>
            <a:r>
              <a:rPr lang="de-DE" dirty="0"/>
              <a:t> 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8ACF4A-ED2E-323F-4E98-9FA7E6F87A6F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D623352-6BEB-B868-EE0E-5F71107190E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Array Signal Verarbeitung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5F21E8C-A85C-370A-E550-856821159BDD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4F9CEE6-0317-850E-CC99-C2E813A5068C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52C57F-9762-A490-EDD4-693167322D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09291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288D0-ED15-3C9D-5EA7-812936C97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Beam Steering </a:t>
            </a:r>
            <a:r>
              <a:rPr lang="de-DE"/>
              <a:t>s = 3/2</a:t>
            </a:r>
            <a:r>
              <a:rPr lang="el-GR"/>
              <a:t>λ</a:t>
            </a:r>
            <a:r>
              <a:rPr lang="de-CH"/>
              <a:t> / M = 19</a:t>
            </a:r>
            <a:r>
              <a:rPr lang="de-DE"/>
              <a:t> 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8ACF4A-ED2E-323F-4E98-9FA7E6F87A6F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D623352-6BEB-B868-EE0E-5F71107190E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Array Signal Verarbeitung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5F21E8C-A85C-370A-E550-856821159BDD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4F9CEE6-0317-850E-CC99-C2E813A5068C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52C57F-9762-A490-EDD4-693167322D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49256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E758DE-70AB-5D31-03DD-90FFAA5F4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Übersicht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EF7514C6-71F4-4A10-89DF-338C7947B941}"/>
              </a:ext>
            </a:extLst>
          </p:cNvPr>
          <p:cNvPicPr>
            <a:picLocks noGrp="1" noChangeAspect="1"/>
          </p:cNvPicPr>
          <p:nvPr>
            <p:ph sz="quarter" idx="2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52545" y="70492"/>
            <a:ext cx="8517425" cy="6015112"/>
          </a:xfr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8A2D537-9A17-1066-252A-62276560950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Design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36CEDEE-0906-365F-552D-90980C95B75F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890221B-4717-4184-AF98-E462808E0353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E85C07-4478-F52E-F484-38B4037B144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387687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53AAC0-8204-20AA-A4E5-11F16D24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Safety</a:t>
            </a:r>
            <a:r>
              <a:rPr lang="de-CH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0CE9E0-9A0A-285A-716B-AD34CA66037B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749BDF5-17F1-7FA2-4D6B-2E5F499F88D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Design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CB9642-433A-080A-AF62-BE3ED3D89AD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D155E88-6EB0-6013-FD16-901FABC2D859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5A5D1B1-9DEC-2FE4-3550-BC7A87D5004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821230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0C3C8-61C8-4BEC-B290-8C53DD501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Human Expertise Test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BFD5D-5291-4595-BCF3-09E9D9EBB824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de-CH" dirty="0"/>
              <a:t>Zwei verschiedene Tests</a:t>
            </a:r>
          </a:p>
          <a:p>
            <a:pPr lvl="1"/>
            <a:r>
              <a:rPr lang="de-CH" dirty="0"/>
              <a:t>Qualität</a:t>
            </a:r>
          </a:p>
          <a:p>
            <a:pPr lvl="1"/>
            <a:r>
              <a:rPr lang="de-CH" dirty="0"/>
              <a:t>Lautstärke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0C78367-E679-4DFC-A4DC-2F49387528B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Messungen und Fazit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214CAB8-2137-453B-A086-5B030004457A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BDAAF62-DB30-44C8-AB2E-8076A7A0A99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40D613E-5D4B-4EFD-BBEE-45C9F890F5B9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19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8088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4F83908-1CFB-458B-9643-3CF5106C8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/>
              <a:t>Topic 1 [Level 1] </a:t>
            </a:r>
          </a:p>
          <a:p>
            <a:pPr lvl="1"/>
            <a:r>
              <a:rPr lang="de-CH"/>
              <a:t>Topic 2 [Level 2]</a:t>
            </a:r>
          </a:p>
          <a:p>
            <a:pPr lvl="2"/>
            <a:r>
              <a:rPr lang="de-CH"/>
              <a:t>Subtopic 1 [Level 3] </a:t>
            </a:r>
          </a:p>
          <a:p>
            <a:pPr lvl="2"/>
            <a:r>
              <a:rPr lang="de-CH"/>
              <a:t>Subtopic 2 [Level 3] </a:t>
            </a:r>
          </a:p>
          <a:p>
            <a:r>
              <a:rPr lang="de-CH"/>
              <a:t>Topic 3 [Level 1] </a:t>
            </a:r>
          </a:p>
          <a:p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759F990-0D81-40C1-B7B9-CCE52D2D0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15903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0C3C8-61C8-4BEC-B290-8C53DD501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Ultraschall Messungen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0C78367-E679-4DFC-A4DC-2F49387528B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Messungen und Fazit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214CAB8-2137-453B-A086-5B030004457A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BDAAF62-DB30-44C8-AB2E-8076A7A0A99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40D613E-5D4B-4EFD-BBEE-45C9F890F5B9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20</a:t>
            </a:fld>
            <a:endParaRPr lang="en-US" noProof="0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AF7E6702-CB96-23F6-80D7-7B4FEB65331A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296891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0C3C8-61C8-4BEC-B290-8C53DD501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Fazit &amp; Zukünftige 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BFD5D-5291-4595-BCF3-09E9D9EBB824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0C78367-E679-4DFC-A4DC-2F49387528B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Messungen und Fazit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214CAB8-2137-453B-A086-5B030004457A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BDAAF62-DB30-44C8-AB2E-8076A7A0A99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40D613E-5D4B-4EFD-BBEE-45C9F890F5B9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21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44378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A7F2A2-DB44-52D4-E4E4-748AD79BA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 anchor="ctr">
            <a:normAutofit/>
          </a:bodyPr>
          <a:lstStyle/>
          <a:p>
            <a:r>
              <a:rPr lang="de-CH"/>
              <a:t>Ultraschall Lautsprecher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EC35FD-ECC6-C59A-D437-35693164ADF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06449" y="334039"/>
            <a:ext cx="11053764" cy="286673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1700"/>
              <a:t>Sound </a:t>
            </a:r>
            <a:r>
              <a:rPr lang="de-CH" sz="1700" err="1"/>
              <a:t>from</a:t>
            </a:r>
            <a:r>
              <a:rPr lang="de-CH" sz="1700"/>
              <a:t> Ultrasound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DD41C32-C783-2E63-9875-B41E08E0B974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AC91E83-C15A-4E7C-90F5-27C2757E8452}" type="datetime3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8 June 2022</a:t>
            </a:fld>
            <a:endParaRPr lang="de-CH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B73B54C-28C7-95A1-FE40-8FE1D9BA8494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806450" y="6454845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noProof="0"/>
              <a:t>Change title: menu 'Insert'&gt;'Header and Footer'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7CA4063-50B5-6B00-EB97-3F8E746E68D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en-US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noProof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199B6F1D-AFCB-7982-9CDE-92725B5CBBE8}"/>
                  </a:ext>
                </a:extLst>
              </p:cNvPr>
              <p:cNvSpPr>
                <a:spLocks noGrp="1"/>
              </p:cNvSpPr>
              <p:nvPr>
                <p:ph sz="quarter" idx="21"/>
              </p:nvPr>
            </p:nvSpPr>
            <p:spPr/>
            <p:txBody>
              <a:bodyPr/>
              <a:lstStyle/>
              <a:p>
                <a:r>
                  <a:rPr lang="de-DE" dirty="0"/>
                  <a:t>Höhere Frequenz </a:t>
                </a:r>
                <a:r>
                  <a:rPr lang="de-DE" dirty="0">
                    <a:sym typeface="Wingdings" panose="05000000000000000000" pitchFamily="2" charset="2"/>
                  </a:rPr>
                  <a:t> Höhere </a:t>
                </a:r>
                <a:r>
                  <a:rPr lang="de-DE" dirty="0" err="1">
                    <a:sym typeface="Wingdings" panose="05000000000000000000" pitchFamily="2" charset="2"/>
                  </a:rPr>
                  <a:t>Direktivität</a:t>
                </a:r>
                <a:endParaRPr lang="de-DE" dirty="0">
                  <a:sym typeface="Wingdings" panose="05000000000000000000" pitchFamily="2" charset="2"/>
                </a:endParaRPr>
              </a:p>
              <a:p>
                <a:r>
                  <a:rPr lang="de-CH" dirty="0"/>
                  <a:t>Gegeben durch Huygenssche Brechung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de-DE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CH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CH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de-CH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de-CH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𝑘𝑎</m:t>
                                  </m:r>
                                  <m:func>
                                    <m:funcPr>
                                      <m:ctrlPr>
                                        <a:rPr lang="de-CH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de-DE">
                                          <a:latin typeface="Cambria Math" panose="02040503050406030204" pitchFamily="18" charset="0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</a:rPr>
                                        <m:t>𝜑</m:t>
                                      </m:r>
                                    </m:e>
                                  </m:func>
                                </m:num>
                                <m:den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func>
                        </m:num>
                        <m:den>
                          <m:f>
                            <m:fPr>
                              <m:ctrlPr>
                                <a:rPr lang="de-CH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𝑘𝑎</m:t>
                              </m:r>
                              <m:func>
                                <m:funcPr>
                                  <m:ctrlPr>
                                    <a:rPr lang="de-CH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de-DE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den>
                      </m:f>
                    </m:oMath>
                  </m:oMathPara>
                </a14:m>
                <a:endParaRPr lang="de-CH" dirty="0"/>
              </a:p>
              <a:p>
                <a:r>
                  <a:rPr lang="de-CH" dirty="0"/>
                  <a:t>Fourier-Transformation </a:t>
                </a:r>
                <a:r>
                  <a:rPr lang="de-CH" dirty="0">
                    <a:sym typeface="Wingdings" panose="05000000000000000000" pitchFamily="2" charset="2"/>
                  </a:rPr>
                  <a:t> Rechteck-Puls mit Länge a</a:t>
                </a:r>
                <a:endParaRPr lang="de-CH" dirty="0"/>
              </a:p>
              <a:p>
                <a:r>
                  <a:rPr lang="de-CH" dirty="0"/>
                  <a:t>Verhältnis k (Wellenzahl) zu a bestimmt </a:t>
                </a:r>
                <a:r>
                  <a:rPr lang="de-CH" dirty="0" err="1"/>
                  <a:t>Direktivität</a:t>
                </a:r>
                <a:r>
                  <a:rPr lang="de-CH" dirty="0"/>
                  <a:t> </a:t>
                </a:r>
              </a:p>
            </p:txBody>
          </p:sp>
        </mc:Choice>
        <mc:Fallback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199B6F1D-AFCB-7982-9CDE-92725B5CBB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21"/>
              </p:nvPr>
            </p:nvSpPr>
            <p:spPr>
              <a:blipFill>
                <a:blip r:embed="rId2"/>
                <a:stretch>
                  <a:fillRect l="-1323" t="-1540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92783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A7F2A2-DB44-52D4-E4E4-748AD79BA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 anchor="ctr">
            <a:normAutofit/>
          </a:bodyPr>
          <a:lstStyle/>
          <a:p>
            <a:r>
              <a:rPr lang="de-CH"/>
              <a:t>Ultraschall Lautsprecher a = </a:t>
            </a:r>
            <a:r>
              <a:rPr lang="el-GR"/>
              <a:t>λ</a:t>
            </a:r>
            <a:r>
              <a:rPr lang="de-CH"/>
              <a:t>/2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EC35FD-ECC6-C59A-D437-35693164ADF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06449" y="334039"/>
            <a:ext cx="11053764" cy="286673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1700"/>
              <a:t>Sound </a:t>
            </a:r>
            <a:r>
              <a:rPr lang="de-CH" sz="1700" err="1"/>
              <a:t>from</a:t>
            </a:r>
            <a:r>
              <a:rPr lang="de-CH" sz="1700"/>
              <a:t> Ultrasound</a:t>
            </a:r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45E52306-381B-4A78-B50A-C35743C0A03B}"/>
              </a:ext>
            </a:extLst>
          </p:cNvPr>
          <p:cNvPicPr>
            <a:picLocks noGrp="1" noChangeAspect="1"/>
          </p:cNvPicPr>
          <p:nvPr>
            <p:ph sz="quarter" idx="26"/>
          </p:nvPr>
        </p:nvPicPr>
        <p:blipFill>
          <a:blip r:embed="rId2"/>
          <a:stretch>
            <a:fillRect/>
          </a:stretch>
        </p:blipFill>
        <p:spPr>
          <a:xfrm rot="16200000">
            <a:off x="1074510" y="1985610"/>
            <a:ext cx="4828042" cy="3678943"/>
          </a:xfrm>
        </p:spPr>
      </p:pic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BF6E714F-ACEF-4C2B-88D8-3F40B869E649}"/>
              </a:ext>
            </a:extLst>
          </p:cNvPr>
          <p:cNvPicPr>
            <a:picLocks noGrp="1" noChangeAspect="1"/>
          </p:cNvPicPr>
          <p:nvPr>
            <p:ph sz="quarter" idx="27"/>
          </p:nvPr>
        </p:nvPicPr>
        <p:blipFill>
          <a:blip r:embed="rId3"/>
          <a:stretch>
            <a:fillRect/>
          </a:stretch>
        </p:blipFill>
        <p:spPr>
          <a:xfrm>
            <a:off x="7294463" y="1557365"/>
            <a:ext cx="3767336" cy="4535433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DD41C32-C783-2E63-9875-B41E08E0B974}"/>
              </a:ext>
            </a:extLst>
          </p:cNvPr>
          <p:cNvSpPr>
            <a:spLocks noGrp="1"/>
          </p:cNvSpPr>
          <p:nvPr>
            <p:ph type="dt" sz="half" idx="28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AC91E83-C15A-4E7C-90F5-27C2757E8452}" type="datetime3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8 June 2022</a:t>
            </a:fld>
            <a:endParaRPr lang="de-CH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B73B54C-28C7-95A1-FE40-8FE1D9BA8494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>
          <a:xfrm>
            <a:off x="806450" y="6454845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noProof="0"/>
              <a:t>Change title: menu 'Insert'&gt;'Header and Footer'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7CA4063-50B5-6B00-EB97-3F8E746E68DF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en-US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75507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0.5_lambda">
            <a:hlinkClick r:id="" action="ppaction://media"/>
            <a:extLst>
              <a:ext uri="{FF2B5EF4-FFF2-40B4-BE49-F238E27FC236}">
                <a16:creationId xmlns:a16="http://schemas.microsoft.com/office/drawing/2014/main" id="{EBECEC06-8605-4F11-BE5E-B8733E76D4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090" t="12009" r="23488" b="12382"/>
          <a:stretch/>
        </p:blipFill>
        <p:spPr>
          <a:xfrm rot="16200000">
            <a:off x="1166024" y="2080227"/>
            <a:ext cx="4616444" cy="34623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5A7F2A2-DB44-52D4-E4E4-748AD79BA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 anchor="ctr">
            <a:normAutofit/>
          </a:bodyPr>
          <a:lstStyle/>
          <a:p>
            <a:r>
              <a:rPr lang="de-CH"/>
              <a:t>Ultraschall Lautsprecher a = </a:t>
            </a:r>
            <a:r>
              <a:rPr lang="el-GR"/>
              <a:t>λ</a:t>
            </a:r>
            <a:r>
              <a:rPr lang="de-CH"/>
              <a:t>/2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EC35FD-ECC6-C59A-D437-35693164ADF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06449" y="334039"/>
            <a:ext cx="11053764" cy="286673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1700"/>
              <a:t>Sound </a:t>
            </a:r>
            <a:r>
              <a:rPr lang="de-CH" sz="1700" err="1"/>
              <a:t>from</a:t>
            </a:r>
            <a:r>
              <a:rPr lang="de-CH" sz="1700"/>
              <a:t> Ultrasound</a:t>
            </a: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BF6E714F-ACEF-4C2B-88D8-3F40B869E649}"/>
              </a:ext>
            </a:extLst>
          </p:cNvPr>
          <p:cNvPicPr>
            <a:picLocks noGrp="1" noChangeAspect="1"/>
          </p:cNvPicPr>
          <p:nvPr>
            <p:ph sz="quarter" idx="27"/>
          </p:nvPr>
        </p:nvPicPr>
        <p:blipFill>
          <a:blip r:embed="rId5"/>
          <a:stretch>
            <a:fillRect/>
          </a:stretch>
        </p:blipFill>
        <p:spPr>
          <a:xfrm>
            <a:off x="7294463" y="1557365"/>
            <a:ext cx="3767336" cy="4535433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DD41C32-C783-2E63-9875-B41E08E0B974}"/>
              </a:ext>
            </a:extLst>
          </p:cNvPr>
          <p:cNvSpPr>
            <a:spLocks noGrp="1"/>
          </p:cNvSpPr>
          <p:nvPr>
            <p:ph type="dt" sz="half" idx="28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AC91E83-C15A-4E7C-90F5-27C2757E8452}" type="datetime3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8 June 2022</a:t>
            </a:fld>
            <a:endParaRPr lang="de-CH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B73B54C-28C7-95A1-FE40-8FE1D9BA8494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>
          <a:xfrm>
            <a:off x="806450" y="6454845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noProof="0"/>
              <a:t>Change title: menu 'Insert'&gt;'Header and Footer'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7CA4063-50B5-6B00-EB97-3F8E746E68DF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en-US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3789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A7F2A2-DB44-52D4-E4E4-748AD79BA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 anchor="ctr">
            <a:normAutofit/>
          </a:bodyPr>
          <a:lstStyle/>
          <a:p>
            <a:r>
              <a:rPr lang="de-CH"/>
              <a:t>Ultraschall Lautsprecher a = 2</a:t>
            </a:r>
            <a:r>
              <a:rPr lang="el-GR"/>
              <a:t>λ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EC35FD-ECC6-C59A-D437-35693164ADF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06449" y="334039"/>
            <a:ext cx="11053764" cy="286673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1700"/>
              <a:t>Sound </a:t>
            </a:r>
            <a:r>
              <a:rPr lang="de-CH" sz="1700" err="1"/>
              <a:t>from</a:t>
            </a:r>
            <a:r>
              <a:rPr lang="de-CH" sz="1700"/>
              <a:t> Ultrasound</a:t>
            </a:r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45E52306-381B-4A78-B50A-C35743C0A03B}"/>
              </a:ext>
            </a:extLst>
          </p:cNvPr>
          <p:cNvPicPr>
            <a:picLocks noGrp="1" noChangeAspect="1"/>
          </p:cNvPicPr>
          <p:nvPr>
            <p:ph sz="quarter" idx="26"/>
          </p:nvPr>
        </p:nvPicPr>
        <p:blipFill>
          <a:blip r:embed="rId2"/>
          <a:srcRect/>
          <a:stretch/>
        </p:blipFill>
        <p:spPr>
          <a:xfrm rot="16200000">
            <a:off x="1074510" y="1985610"/>
            <a:ext cx="4828042" cy="3678943"/>
          </a:xfrm>
        </p:spPr>
      </p:pic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BF6E714F-ACEF-4C2B-88D8-3F40B869E649}"/>
              </a:ext>
            </a:extLst>
          </p:cNvPr>
          <p:cNvPicPr>
            <a:picLocks noGrp="1" noChangeAspect="1"/>
          </p:cNvPicPr>
          <p:nvPr>
            <p:ph sz="quarter" idx="27"/>
          </p:nvPr>
        </p:nvPicPr>
        <p:blipFill>
          <a:blip r:embed="rId3"/>
          <a:srcRect/>
          <a:stretch/>
        </p:blipFill>
        <p:spPr>
          <a:xfrm>
            <a:off x="7294463" y="1557365"/>
            <a:ext cx="3767336" cy="4535433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DD41C32-C783-2E63-9875-B41E08E0B974}"/>
              </a:ext>
            </a:extLst>
          </p:cNvPr>
          <p:cNvSpPr>
            <a:spLocks noGrp="1"/>
          </p:cNvSpPr>
          <p:nvPr>
            <p:ph type="dt" sz="half" idx="28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AC91E83-C15A-4E7C-90F5-27C2757E8452}" type="datetime3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8 June 2022</a:t>
            </a:fld>
            <a:endParaRPr lang="de-CH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B73B54C-28C7-95A1-FE40-8FE1D9BA8494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>
          <a:xfrm>
            <a:off x="806450" y="6454845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noProof="0"/>
              <a:t>Change title: menu 'Insert'&gt;'Header and Footer'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7CA4063-50B5-6B00-EB97-3F8E746E68DF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en-US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95727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2_lambda">
            <a:hlinkClick r:id="" action="ppaction://media"/>
            <a:extLst>
              <a:ext uri="{FF2B5EF4-FFF2-40B4-BE49-F238E27FC236}">
                <a16:creationId xmlns:a16="http://schemas.microsoft.com/office/drawing/2014/main" id="{1CAD4EF5-2748-456D-8D49-2F17EC66A3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5899" t="11834" r="23453" b="12278"/>
          <a:stretch/>
        </p:blipFill>
        <p:spPr>
          <a:xfrm rot="16200000">
            <a:off x="1158033" y="2076270"/>
            <a:ext cx="4602804" cy="344930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5A7F2A2-DB44-52D4-E4E4-748AD79BA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 anchor="ctr">
            <a:normAutofit/>
          </a:bodyPr>
          <a:lstStyle/>
          <a:p>
            <a:r>
              <a:rPr lang="de-CH"/>
              <a:t>Ultraschall Lautsprecher a = 2</a:t>
            </a:r>
            <a:r>
              <a:rPr lang="el-GR"/>
              <a:t>λ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EC35FD-ECC6-C59A-D437-35693164ADF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06449" y="334039"/>
            <a:ext cx="11053764" cy="286673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1700"/>
              <a:t>Sound </a:t>
            </a:r>
            <a:r>
              <a:rPr lang="de-CH" sz="1700" err="1"/>
              <a:t>from</a:t>
            </a:r>
            <a:r>
              <a:rPr lang="de-CH" sz="1700"/>
              <a:t> Ultrasound</a:t>
            </a: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BF6E714F-ACEF-4C2B-88D8-3F40B869E649}"/>
              </a:ext>
            </a:extLst>
          </p:cNvPr>
          <p:cNvPicPr>
            <a:picLocks noGrp="1" noChangeAspect="1"/>
          </p:cNvPicPr>
          <p:nvPr>
            <p:ph sz="quarter" idx="27"/>
          </p:nvPr>
        </p:nvPicPr>
        <p:blipFill>
          <a:blip r:embed="rId5"/>
          <a:srcRect/>
          <a:stretch/>
        </p:blipFill>
        <p:spPr>
          <a:xfrm>
            <a:off x="7294463" y="1557365"/>
            <a:ext cx="3767336" cy="4535433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DD41C32-C783-2E63-9875-B41E08E0B974}"/>
              </a:ext>
            </a:extLst>
          </p:cNvPr>
          <p:cNvSpPr>
            <a:spLocks noGrp="1"/>
          </p:cNvSpPr>
          <p:nvPr>
            <p:ph type="dt" sz="half" idx="28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AC91E83-C15A-4E7C-90F5-27C2757E8452}" type="datetime3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8 June 2022</a:t>
            </a:fld>
            <a:endParaRPr lang="de-CH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B73B54C-28C7-95A1-FE40-8FE1D9BA8494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>
          <a:xfrm>
            <a:off x="806450" y="6454845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noProof="0"/>
              <a:t>Change title: menu 'Insert'&gt;'Header and Footer'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7CA4063-50B5-6B00-EB97-3F8E746E68DF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en-US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33102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1FE6B3-C32C-012A-0353-302FF4CA7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Demodulation Prozess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99811D9-B01C-EC47-B4B5-FFA25E51D940}"/>
                  </a:ext>
                </a:extLst>
              </p:cNvPr>
              <p:cNvSpPr>
                <a:spLocks noGrp="1"/>
              </p:cNvSpPr>
              <p:nvPr>
                <p:ph sz="quarter" idx="21"/>
              </p:nvPr>
            </p:nvSpPr>
            <p:spPr/>
            <p:txBody>
              <a:bodyPr/>
              <a:lstStyle/>
              <a:p>
                <a:r>
                  <a:rPr lang="de-DE" dirty="0"/>
                  <a:t>Es kann gezeigt werden, dass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de-CH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de-CH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∝</m:t>
                    </m:r>
                    <m:f>
                      <m:fPr>
                        <m:ctrlPr>
                          <a:rPr lang="de-CH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de-CH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CH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de-CH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de-CH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de-CH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CH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de-CH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sSup>
                      <m:sSupPr>
                        <m:ctrlPr>
                          <a:rPr lang="de-CH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CH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p>
                        <m:r>
                          <a:rPr lang="de-CH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de-CH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de-DE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r>
                  <a:rPr lang="de-DE" dirty="0"/>
                  <a:t>Ideales ausgegebene Signal wäre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𝐸</m:t>
                      </m:r>
                      <m:r>
                        <a:rPr lang="de-CH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de-CH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de-CH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 =</m:t>
                      </m:r>
                      <m:rad>
                        <m:radPr>
                          <m:degHide m:val="on"/>
                          <m:ctrlPr>
                            <a:rPr lang="de-CH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de-CH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1+</m:t>
                          </m:r>
                          <m:r>
                            <a:rPr lang="de-CH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  <m:nary>
                            <m:naryPr>
                              <m:subHide m:val="on"/>
                              <m:supHide m:val="on"/>
                              <m:ctrlPr>
                                <a:rPr lang="de-CH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nary>
                                <m:naryPr>
                                  <m:subHide m:val="on"/>
                                  <m:supHide m:val="on"/>
                                  <m:ctrlPr>
                                    <a:rPr lang="de-CH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de-CH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CH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CH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de-CH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p>
                                    <m:sSupPr>
                                      <m:ctrlPr>
                                        <a:rPr lang="de-CH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de-CH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p>
                                      <m:r>
                                        <a:rPr lang="de-CH" sz="18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nary>
                        </m:e>
                      </m:rad>
                    </m:oMath>
                  </m:oMathPara>
                </a14:m>
                <a:endParaRPr lang="de-CH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de-CH" dirty="0"/>
                  <a:t>Zwei Integrale werden wegen der Tiefpasscharakteristik der Ultraschall Lausprecher vernachlässigt</a:t>
                </a:r>
              </a:p>
              <a:p>
                <a:r>
                  <a:rPr lang="de-CH" dirty="0"/>
                  <a:t>Erfordert unendliche Bandbreite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endParaRPr lang="de-DE" dirty="0"/>
              </a:p>
              <a:p>
                <a:endParaRPr lang="de-DE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99811D9-B01C-EC47-B4B5-FFA25E51D9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21"/>
              </p:nvPr>
            </p:nvSpPr>
            <p:spPr>
              <a:blipFill>
                <a:blip r:embed="rId2"/>
                <a:stretch>
                  <a:fillRect l="-1323" t="-1540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F48C884-B246-678C-B490-A84046854D6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CH"/>
              <a:t>Sound </a:t>
            </a:r>
            <a:r>
              <a:rPr lang="de-CH" err="1"/>
              <a:t>from</a:t>
            </a:r>
            <a:r>
              <a:rPr lang="de-CH"/>
              <a:t> Ultrasound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AE8F7D2-CF7E-95A8-3BB7-294CF12ADFE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AC91E83-C15A-4E7C-90F5-27C2757E8452}" type="datetime3">
              <a:rPr lang="en-US" smtClean="0"/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5B2955F-BE5E-39C7-B56C-67AA0B844683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05D481D-7175-709A-3F20-AA9F646EF62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EAC321B-7500-4259-A00F-915439A35E15}" type="slidenum">
              <a:rPr lang="en-US" noProof="0" smtClean="0"/>
              <a:pPr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48484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53C6385D-D4A5-C99D-6F7D-398476D81D8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06451" y="1449388"/>
            <a:ext cx="5364576" cy="358775"/>
          </a:xfrm>
        </p:spPr>
        <p:txBody>
          <a:bodyPr/>
          <a:lstStyle/>
          <a:p>
            <a:r>
              <a:rPr lang="en-US"/>
              <a:t>Amplitude Modulation (AM)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51D102B-FF4B-5D1F-C9A1-B81E94153A5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05072" y="1449388"/>
            <a:ext cx="5353967" cy="358775"/>
          </a:xfrm>
        </p:spPr>
        <p:txBody>
          <a:bodyPr/>
          <a:lstStyle/>
          <a:p>
            <a:r>
              <a:rPr lang="en-US"/>
              <a:t>Modified Amplitude Modulation (MAM)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CD5E701B-0B7A-FD57-9DDD-37C2E25CCA9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06449" y="334039"/>
            <a:ext cx="11053764" cy="286673"/>
          </a:xfrm>
        </p:spPr>
        <p:txBody>
          <a:bodyPr>
            <a:normAutofit fontScale="92500" lnSpcReduction="20000"/>
          </a:bodyPr>
          <a:lstStyle/>
          <a:p>
            <a:r>
              <a:rPr lang="de-CH"/>
              <a:t>Sound from Ultrasound</a:t>
            </a:r>
          </a:p>
        </p:txBody>
      </p:sp>
      <p:sp>
        <p:nvSpPr>
          <p:cNvPr id="18" name="Title 4">
            <a:extLst>
              <a:ext uri="{FF2B5EF4-FFF2-40B4-BE49-F238E27FC236}">
                <a16:creationId xmlns:a16="http://schemas.microsoft.com/office/drawing/2014/main" id="{43D88851-504A-8CC9-5CE4-F8721F12B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/>
          <a:lstStyle/>
          <a:p>
            <a:r>
              <a:rPr lang="en-US"/>
              <a:t>Modulation </a:t>
            </a:r>
            <a:r>
              <a:rPr lang="en-US" err="1"/>
              <a:t>Prozess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ontent Placeholder 5">
                <a:extLst>
                  <a:ext uri="{FF2B5EF4-FFF2-40B4-BE49-F238E27FC236}">
                    <a16:creationId xmlns:a16="http://schemas.microsoft.com/office/drawing/2014/main" id="{81EB6376-F329-C611-DF2B-AF3CE2C46626}"/>
                  </a:ext>
                </a:extLst>
              </p:cNvPr>
              <p:cNvSpPr>
                <a:spLocks noGrp="1"/>
              </p:cNvSpPr>
              <p:nvPr>
                <p:ph sz="quarter" idx="25"/>
              </p:nvPr>
            </p:nvSpPr>
            <p:spPr>
              <a:xfrm>
                <a:off x="806450" y="1881189"/>
                <a:ext cx="5364163" cy="2148370"/>
              </a:xfrm>
            </p:spPr>
            <p:txBody>
              <a:bodyPr/>
              <a:lstStyle/>
              <a:p>
                <a:r>
                  <a:rPr lang="en-US"/>
                  <a:t>Umhüllende </a:t>
                </a:r>
                <a:r>
                  <a:rPr lang="en-US" err="1"/>
                  <a:t>gegeben</a:t>
                </a:r>
                <a:r>
                  <a:rPr lang="en-US"/>
                  <a:t> </a:t>
                </a:r>
                <a:r>
                  <a:rPr lang="en-US" err="1"/>
                  <a:t>als</a:t>
                </a:r>
                <a:endParaRPr lang="en-US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de-CH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 (1+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𝑚𝑓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)) </m:t>
                      </m:r>
                    </m:oMath>
                  </m:oMathPara>
                </a14:m>
                <a:endParaRPr lang="en-US"/>
              </a:p>
              <a:p>
                <a:r>
                  <a:rPr lang="en-US" err="1"/>
                  <a:t>Durch</a:t>
                </a:r>
                <a:r>
                  <a:rPr lang="en-US"/>
                  <a:t> Demodulation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𝑅𝑋</m:t>
                          </m:r>
                        </m:sub>
                      </m:sSub>
                      <m:d>
                        <m:dPr>
                          <m:ctrlPr>
                            <a:rPr lang="de-CH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𝑚𝑓</m:t>
                      </m:r>
                      <m:d>
                        <m:dPr>
                          <m:ctrlPr>
                            <a:rPr lang="de-CH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 +</m:t>
                      </m:r>
                      <m:f>
                        <m:fPr>
                          <m:ctrlPr>
                            <a:rPr lang="de-CH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de-CH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de-CH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de-CH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20" name="Content Placeholder 5">
                <a:extLst>
                  <a:ext uri="{FF2B5EF4-FFF2-40B4-BE49-F238E27FC236}">
                    <a16:creationId xmlns:a16="http://schemas.microsoft.com/office/drawing/2014/main" id="{81EB6376-F329-C611-DF2B-AF3CE2C466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25"/>
              </p:nvPr>
            </p:nvSpPr>
            <p:spPr>
              <a:xfrm>
                <a:off x="806450" y="1881189"/>
                <a:ext cx="5364163" cy="2148370"/>
              </a:xfrm>
              <a:blipFill>
                <a:blip r:embed="rId2"/>
                <a:stretch>
                  <a:fillRect l="-2727" t="-34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6C98F6F2-5B67-AC95-AB1D-E5AC4DA34B0A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6494463" y="1881189"/>
            <a:ext cx="5364163" cy="2148370"/>
          </a:xfrm>
        </p:spPr>
        <p:txBody>
          <a:bodyPr/>
          <a:lstStyle/>
          <a:p>
            <a:r>
              <a:rPr lang="en-US" err="1"/>
              <a:t>Ähnliches</a:t>
            </a:r>
            <a:r>
              <a:rPr lang="en-US"/>
              <a:t> Aufbau </a:t>
            </a:r>
            <a:r>
              <a:rPr lang="en-US" err="1"/>
              <a:t>wie</a:t>
            </a:r>
            <a:r>
              <a:rPr lang="en-US"/>
              <a:t> QAM</a:t>
            </a:r>
          </a:p>
          <a:p>
            <a:r>
              <a:rPr lang="en-US" err="1"/>
              <a:t>Störterm</a:t>
            </a:r>
            <a:r>
              <a:rPr lang="en-US"/>
              <a:t> </a:t>
            </a:r>
            <a:r>
              <a:rPr lang="en-US" err="1"/>
              <a:t>soll</a:t>
            </a:r>
            <a:r>
              <a:rPr lang="en-US"/>
              <a:t> </a:t>
            </a:r>
            <a:r>
              <a:rPr lang="en-US" err="1"/>
              <a:t>mit</a:t>
            </a:r>
            <a:r>
              <a:rPr lang="en-US"/>
              <a:t> orth. </a:t>
            </a:r>
            <a:r>
              <a:rPr lang="en-US" err="1"/>
              <a:t>Träger</a:t>
            </a:r>
            <a:r>
              <a:rPr lang="en-US"/>
              <a:t> </a:t>
            </a:r>
            <a:r>
              <a:rPr lang="en-US" err="1"/>
              <a:t>unterdrückt</a:t>
            </a:r>
            <a:r>
              <a:rPr lang="en-US"/>
              <a:t> </a:t>
            </a:r>
            <a:r>
              <a:rPr lang="en-US" err="1"/>
              <a:t>werden</a:t>
            </a:r>
            <a:endParaRPr lang="en-US"/>
          </a:p>
          <a:p>
            <a:r>
              <a:rPr lang="en-US" err="1"/>
              <a:t>Störterm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/>
              <a:t> </a:t>
            </a:r>
            <a:r>
              <a:rPr lang="en-US" err="1"/>
              <a:t>mit</a:t>
            </a:r>
            <a:r>
              <a:rPr lang="en-US"/>
              <a:t> Taylor-</a:t>
            </a:r>
            <a:r>
              <a:rPr lang="en-US" err="1"/>
              <a:t>Reihe</a:t>
            </a:r>
            <a:r>
              <a:rPr lang="en-US"/>
              <a:t> </a:t>
            </a:r>
            <a:r>
              <a:rPr lang="en-US" err="1"/>
              <a:t>approximiert</a:t>
            </a:r>
            <a:r>
              <a:rPr lang="en-US"/>
              <a:t>   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F97BBB-0C12-44AA-9335-9170F0D5F9B2}"/>
              </a:ext>
            </a:extLst>
          </p:cNvPr>
          <p:cNvSpPr>
            <a:spLocks noGrp="1"/>
          </p:cNvSpPr>
          <p:nvPr>
            <p:ph type="dt" sz="half" idx="27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AC91E83-C15A-4E7C-90F5-27C2757E8452}" type="datetime3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8 June 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4DF976-1669-4901-B787-8BB087580695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>
          <a:xfrm>
            <a:off x="806450" y="6454845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noProof="0"/>
              <a:t>Change title: menu 'Insert'&gt;'Header and Footer'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FCCA57-0D65-438E-8F85-3D5D73363839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en-US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30315864"/>
      </p:ext>
    </p:extLst>
  </p:cSld>
  <p:clrMapOvr>
    <a:masterClrMapping/>
  </p:clrMapOvr>
</p:sld>
</file>

<file path=ppt/theme/theme1.xml><?xml version="1.0" encoding="utf-8"?>
<a:theme xmlns:a="http://schemas.openxmlformats.org/drawingml/2006/main" name="OST-Vorlage">
  <a:themeElements>
    <a:clrScheme name="Benutzerdefiniert 23">
      <a:dk1>
        <a:srgbClr val="191919"/>
      </a:dk1>
      <a:lt1>
        <a:srgbClr val="FFFFFF"/>
      </a:lt1>
      <a:dk2>
        <a:srgbClr val="8C195F"/>
      </a:dk2>
      <a:lt2>
        <a:srgbClr val="C6C6C6"/>
      </a:lt2>
      <a:accent1>
        <a:srgbClr val="6B3881"/>
      </a:accent1>
      <a:accent2>
        <a:srgbClr val="D0A9D0"/>
      </a:accent2>
      <a:accent3>
        <a:srgbClr val="007E6B"/>
      </a:accent3>
      <a:accent4>
        <a:srgbClr val="A7D5C2"/>
      </a:accent4>
      <a:accent5>
        <a:srgbClr val="C32E15"/>
      </a:accent5>
      <a:accent6>
        <a:srgbClr val="F39A8B"/>
      </a:accent6>
      <a:hlink>
        <a:srgbClr val="D72864"/>
      </a:hlink>
      <a:folHlink>
        <a:srgbClr val="8C195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25400">
          <a:solidFill>
            <a:schemeClr val="accent1"/>
          </a:solidFill>
        </a:ln>
        <a:effectLst/>
      </a:spPr>
      <a:bodyPr rot="0" spcFirstLastPara="0" vertOverflow="overflow" horzOverflow="overflow" vert="horz" wrap="square" lIns="108000" tIns="36000" rIns="108000" bIns="36000" numCol="1" spcCol="0" rtlCol="0" fromWordArt="0" anchor="ctr" anchorCtr="0" forceAA="0" compatLnSpc="1">
        <a:prstTxWarp prst="textNoShape">
          <a:avLst/>
        </a:prstTxWarp>
        <a:normAutofit/>
      </a:bodyPr>
      <a:lstStyle>
        <a:defPPr algn="ctr">
          <a:lnSpc>
            <a:spcPct val="110000"/>
          </a:lnSpc>
          <a:spcAft>
            <a:spcPts val="600"/>
          </a:spcAft>
          <a:defRPr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  <a:lnDef>
      <a:spPr>
        <a:ln w="25400">
          <a:miter lim="800000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  <a:ln w="28575">
          <a:noFill/>
          <a:miter lim="800000"/>
        </a:ln>
      </a:spPr>
      <a:bodyPr wrap="square" lIns="108000" tIns="36000" rIns="108000" bIns="72000" rtlCol="0">
        <a:spAutoFit/>
      </a:bodyPr>
      <a:lstStyle>
        <a:defPPr>
          <a:spcAft>
            <a:spcPts val="600"/>
          </a:spcAft>
          <a:buClr>
            <a:schemeClr val="tx2"/>
          </a:buClr>
          <a:defRPr sz="1800" dirty="0" smtClean="0">
            <a:ea typeface="Roboto Medium" panose="02000000000000000000" pitchFamily="2" charset="0"/>
          </a:defRPr>
        </a:defPPr>
      </a:lstStyle>
    </a:txDef>
  </a:objectDefaults>
  <a:extraClrSchemeLst>
    <a:extraClrScheme>
      <a:clrScheme name="OST - Farben">
        <a:dk1>
          <a:srgbClr val="191919"/>
        </a:dk1>
        <a:lt1>
          <a:srgbClr val="FFFFFF"/>
        </a:lt1>
        <a:dk2>
          <a:srgbClr val="8C195F"/>
        </a:dk2>
        <a:lt2>
          <a:srgbClr val="D72864"/>
        </a:lt2>
        <a:accent1>
          <a:srgbClr val="56276D"/>
        </a:accent1>
        <a:accent2>
          <a:srgbClr val="C397C4"/>
        </a:accent2>
        <a:accent3>
          <a:srgbClr val="146C58"/>
        </a:accent3>
        <a:accent4>
          <a:srgbClr val="99CCB5"/>
        </a:accent4>
        <a:accent5>
          <a:srgbClr val="B21D19"/>
        </a:accent5>
        <a:accent6>
          <a:srgbClr val="EC867B"/>
        </a:accent6>
        <a:hlink>
          <a:srgbClr val="191919"/>
        </a:hlink>
        <a:folHlink>
          <a:srgbClr val="19191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OST Violett">
      <a:srgbClr val="9560A4"/>
    </a:custClr>
    <a:custClr name="OST Grün">
      <a:srgbClr val="1DAF8E"/>
    </a:custClr>
    <a:custClr name="OST Rot">
      <a:srgbClr val="E84E0F"/>
    </a:custClr>
    <a:custClr name="OST Blau">
      <a:srgbClr val="0086CD"/>
    </a:custClr>
    <a:custClr name="OST Orange">
      <a:srgbClr val="FBBA00"/>
    </a:custClr>
    <a:custClr name="Weiss">
      <a:srgbClr val="FFFFFF"/>
    </a:custClr>
    <a:custClr name="Weiss">
      <a:srgbClr val="FFFFFF"/>
    </a:custClr>
    <a:custClr name="OST Schwarz">
      <a:srgbClr val="191919"/>
    </a:custClr>
    <a:custClr name="OST Brombeer">
      <a:srgbClr val="8C195F"/>
    </a:custClr>
    <a:custClr name="OST Himbeer">
      <a:srgbClr val="D72864"/>
    </a:custClr>
    <a:custClr name="OST Dunkelviolett">
      <a:srgbClr val="6B3881"/>
    </a:custClr>
    <a:custClr name="OST Dunkelgrün">
      <a:srgbClr val="007E6B"/>
    </a:custClr>
    <a:custClr name="OST Dunkelrot">
      <a:srgbClr val="C32E15"/>
    </a:custClr>
    <a:custClr name="OST Dunkelblau">
      <a:srgbClr val="0073B0"/>
    </a:custClr>
    <a:custClr name="OST Dunkelorange">
      <a:srgbClr val="D18F00"/>
    </a:custClr>
    <a:custClr name="Weiss">
      <a:srgbClr val="FFFFFF"/>
    </a:custClr>
    <a:custClr name="Weiss">
      <a:srgbClr val="FFFFFF"/>
    </a:custClr>
    <a:custClr name="Weiss">
      <a:srgbClr val="FFFFFF"/>
    </a:custClr>
    <a:custClr name="Weiss">
      <a:srgbClr val="FFFFFF"/>
    </a:custClr>
    <a:custClr name="Weiss">
      <a:srgbClr val="FFFFFF"/>
    </a:custClr>
    <a:custClr name="OST Hellviolett">
      <a:srgbClr val="D0A9D0"/>
    </a:custClr>
    <a:custClr name="OST Hellgrün">
      <a:srgbClr val="A7D5C2"/>
    </a:custClr>
    <a:custClr name="OST Hellrot">
      <a:srgbClr val="F39A8B"/>
    </a:custClr>
    <a:custClr name="OST Hellblau">
      <a:srgbClr val="5FBFED"/>
    </a:custClr>
    <a:custClr name="OST Hellorange">
      <a:srgbClr val="FDD6AF"/>
    </a:custClr>
    <a:custClr name="Weiss">
      <a:srgbClr val="FFFFFF"/>
    </a:custClr>
    <a:custClr name="Weiss">
      <a:srgbClr val="FFFFFF"/>
    </a:custClr>
    <a:custClr name="Weiss">
      <a:srgbClr val="FFFFFF"/>
    </a:custClr>
    <a:custClr name="Weiss">
      <a:srgbClr val="FFFFFF"/>
    </a:custClr>
    <a:custClr name="Weiss">
      <a:srgbClr val="FFFFFF"/>
    </a:custClr>
  </a:custClrLst>
  <a:extLst>
    <a:ext uri="{05A4C25C-085E-4340-85A3-A5531E510DB2}">
      <thm15:themeFamily xmlns:thm15="http://schemas.microsoft.com/office/thememl/2012/main" name="OST_Vorlage_EN_16zu9.potx" id="{27B2FC2B-56C2-484C-9E44-45A61E53FDB4}" vid="{B7FDAF6E-585C-443D-8F9F-87C895CE6075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ST - Fonts">
      <a:majorFont>
        <a:latin typeface="Zilla Slab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ST - Fonts">
      <a:majorFont>
        <a:latin typeface="Zilla Slab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902C9BA7D31A54D8D49C57462F6F49F" ma:contentTypeVersion="4" ma:contentTypeDescription="Ein neues Dokument erstellen." ma:contentTypeScope="" ma:versionID="91532d801758fd9fd35dbd571cc2e68d">
  <xsd:schema xmlns:xsd="http://www.w3.org/2001/XMLSchema" xmlns:xs="http://www.w3.org/2001/XMLSchema" xmlns:p="http://schemas.microsoft.com/office/2006/metadata/properties" xmlns:ns2="836fdef4-d323-4728-b9c8-db1b2ba3eb44" xmlns:ns3="f32a0372-9749-4d12-8c96-d2a077a726c4" targetNamespace="http://schemas.microsoft.com/office/2006/metadata/properties" ma:root="true" ma:fieldsID="f89bd5fdf839d37c512d476204434978" ns2:_="" ns3:_="">
    <xsd:import namespace="836fdef4-d323-4728-b9c8-db1b2ba3eb44"/>
    <xsd:import namespace="f32a0372-9749-4d12-8c96-d2a077a726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6fdef4-d323-4728-b9c8-db1b2ba3eb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2a0372-9749-4d12-8c96-d2a077a726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CFBCF2-C7EA-4B56-87A6-B6F93A51793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4EAF9B1-D35A-4B8A-AF1B-ADEAD09961D9}">
  <ds:schemaRefs>
    <ds:schemaRef ds:uri="836fdef4-d323-4728-b9c8-db1b2ba3eb44"/>
    <ds:schemaRef ds:uri="f32a0372-9749-4d12-8c96-d2a077a726c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D19F6BB-F82F-4375-AD4E-F32C9AA16E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OST_Vorlage_EN_16zu9</Template>
  <TotalTime>0</TotalTime>
  <Words>599</Words>
  <Application>Microsoft Office PowerPoint</Application>
  <PresentationFormat>Benutzerdefiniert</PresentationFormat>
  <Paragraphs>142</Paragraphs>
  <Slides>21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Arial</vt:lpstr>
      <vt:lpstr>Calibri</vt:lpstr>
      <vt:lpstr>Cambria Math</vt:lpstr>
      <vt:lpstr>Roboto</vt:lpstr>
      <vt:lpstr>Symbol</vt:lpstr>
      <vt:lpstr>OST-Vorlage</vt:lpstr>
      <vt:lpstr>Audio-Beamformer</vt:lpstr>
      <vt:lpstr>Agenda</vt:lpstr>
      <vt:lpstr>Ultraschall Lautsprecher</vt:lpstr>
      <vt:lpstr>Ultraschall Lautsprecher a = λ/2</vt:lpstr>
      <vt:lpstr>Ultraschall Lautsprecher a = λ/2</vt:lpstr>
      <vt:lpstr>Ultraschall Lautsprecher a = 2λ</vt:lpstr>
      <vt:lpstr>Ultraschall Lautsprecher a = 2λ</vt:lpstr>
      <vt:lpstr>Demodulation Prozess</vt:lpstr>
      <vt:lpstr>Modulation Prozess</vt:lpstr>
      <vt:lpstr>Direktivität von Arrays</vt:lpstr>
      <vt:lpstr>Dolph Chebyshev Window</vt:lpstr>
      <vt:lpstr>Direktivität von Arrays s = λ/2 / M = 19 </vt:lpstr>
      <vt:lpstr>Direktivität von Arrays s = 2λ / M = 19 </vt:lpstr>
      <vt:lpstr>Beam Steering</vt:lpstr>
      <vt:lpstr>Beam Steering s = λ/2 / M = 19 </vt:lpstr>
      <vt:lpstr>Beam Steering s = 3/2λ / M = 19 </vt:lpstr>
      <vt:lpstr>Übersicht</vt:lpstr>
      <vt:lpstr>Safety </vt:lpstr>
      <vt:lpstr>Human Expertise Test</vt:lpstr>
      <vt:lpstr>Ultraschall Messungen</vt:lpstr>
      <vt:lpstr>Fazit &amp; Zukünftige Arbeit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Thierry Schwaller</dc:creator>
  <cp:lastModifiedBy>Thierry Schwaller</cp:lastModifiedBy>
  <cp:revision>1</cp:revision>
  <cp:lastPrinted>2019-10-30T10:24:00Z</cp:lastPrinted>
  <dcterms:created xsi:type="dcterms:W3CDTF">2022-06-04T09:36:37Z</dcterms:created>
  <dcterms:modified xsi:type="dcterms:W3CDTF">2022-06-08T06:33:49Z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0x0101002902C9BA7D31A54D8D49C57462F6F49F</vt:lpwstr>
  </property>
</Properties>
</file>

<file path=docProps/thumbnail.jpeg>
</file>